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14"/>
  </p:notesMasterIdLst>
  <p:handoutMasterIdLst>
    <p:handoutMasterId r:id="rId15"/>
  </p:handoutMasterIdLst>
  <p:sldIdLst>
    <p:sldId id="311" r:id="rId2"/>
    <p:sldId id="692" r:id="rId3"/>
    <p:sldId id="679" r:id="rId4"/>
    <p:sldId id="680" r:id="rId5"/>
    <p:sldId id="681" r:id="rId6"/>
    <p:sldId id="682" r:id="rId7"/>
    <p:sldId id="683" r:id="rId8"/>
    <p:sldId id="694" r:id="rId9"/>
    <p:sldId id="684" r:id="rId10"/>
    <p:sldId id="695" r:id="rId11"/>
    <p:sldId id="696" r:id="rId12"/>
    <p:sldId id="693" r:id="rId13"/>
  </p:sldIdLst>
  <p:sldSz cx="18288000" cy="10285413"/>
  <p:notesSz cx="6858000" cy="9144000"/>
  <p:defaultTex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Thesis Presentation" id="{82E17838-DCD9-D643-A3EC-0DD4A1DFCEE1}">
          <p14:sldIdLst>
            <p14:sldId id="311"/>
            <p14:sldId id="692"/>
            <p14:sldId id="679"/>
            <p14:sldId id="680"/>
            <p14:sldId id="681"/>
            <p14:sldId id="682"/>
            <p14:sldId id="683"/>
            <p14:sldId id="694"/>
            <p14:sldId id="684"/>
            <p14:sldId id="695"/>
            <p14:sldId id="696"/>
            <p14:sldId id="693"/>
          </p14:sldIdLst>
        </p14:section>
      </p14:sectionLst>
    </p:ext>
    <p:ext uri="{EFAFB233-063F-42B5-8137-9DF3F51BA10A}">
      <p15:sldGuideLst xmlns:p15="http://schemas.microsoft.com/office/powerpoint/2012/main">
        <p15:guide id="9" pos="7484" userDrawn="1">
          <p15:clr>
            <a:srgbClr val="A4A3A4"/>
          </p15:clr>
        </p15:guide>
        <p15:guide id="11" pos="1247" userDrawn="1">
          <p15:clr>
            <a:srgbClr val="A4A3A4"/>
          </p15:clr>
        </p15:guide>
        <p15:guide id="14" pos="5737" userDrawn="1">
          <p15:clr>
            <a:srgbClr val="A4A3A4"/>
          </p15:clr>
        </p15:guide>
        <p15:guide id="20" pos="3968" userDrawn="1">
          <p15:clr>
            <a:srgbClr val="A4A3A4"/>
          </p15:clr>
        </p15:guide>
        <p15:guide id="21" orient="horz" pos="319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2"/>
    <a:srgbClr val="BB3559"/>
    <a:srgbClr val="09214A"/>
    <a:srgbClr val="F0B511"/>
    <a:srgbClr val="0198FF"/>
    <a:srgbClr val="FF7300"/>
    <a:srgbClr val="BBE7FD"/>
    <a:srgbClr val="DAF2FE"/>
    <a:srgbClr val="7DD1FB"/>
    <a:srgbClr val="8A8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92244-B72D-4492-90CA-73C2F348C8A1}" v="4" dt="2021-07-21T22:16:13.0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64"/>
    <p:restoredTop sz="84077"/>
  </p:normalViewPr>
  <p:slideViewPr>
    <p:cSldViewPr snapToGrid="0" snapToObjects="1" showGuides="1">
      <p:cViewPr varScale="1">
        <p:scale>
          <a:sx n="58" d="100"/>
          <a:sy n="58" d="100"/>
        </p:scale>
        <p:origin x="72" y="62"/>
      </p:cViewPr>
      <p:guideLst>
        <p:guide pos="7484"/>
        <p:guide pos="1247"/>
        <p:guide pos="5737"/>
        <p:guide pos="3968"/>
        <p:guide orient="horz" pos="3194"/>
      </p:guideLst>
    </p:cSldViewPr>
  </p:slideViewPr>
  <p:outlineViewPr>
    <p:cViewPr>
      <p:scale>
        <a:sx n="33" d="100"/>
        <a:sy n="33" d="100"/>
      </p:scale>
      <p:origin x="0" y="-84344"/>
    </p:cViewPr>
  </p:outlineViewPr>
  <p:notesTextViewPr>
    <p:cViewPr>
      <p:scale>
        <a:sx n="20" d="100"/>
        <a:sy n="20" d="100"/>
      </p:scale>
      <p:origin x="0" y="0"/>
    </p:cViewPr>
  </p:notesTextViewPr>
  <p:sorterViewPr>
    <p:cViewPr>
      <p:scale>
        <a:sx n="20" d="100"/>
        <a:sy n="20" d="100"/>
      </p:scale>
      <p:origin x="0" y="0"/>
    </p:cViewPr>
  </p:sorterViewPr>
  <p:notesViewPr>
    <p:cSldViewPr snapToGrid="0" snapToObjects="1"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yom Bhatt" userId="f6adf0ce15bf5f9e" providerId="LiveId" clId="{A58F7B8E-9864-45B3-AB42-3D8BABE403D1}"/>
    <pc:docChg chg="modSld">
      <pc:chgData name="Vyom Bhatt" userId="f6adf0ce15bf5f9e" providerId="LiveId" clId="{A58F7B8E-9864-45B3-AB42-3D8BABE403D1}" dt="2021-01-05T10:57:45.127" v="1" actId="14734"/>
      <pc:docMkLst>
        <pc:docMk/>
      </pc:docMkLst>
      <pc:sldChg chg="modSp">
        <pc:chgData name="Vyom Bhatt" userId="f6adf0ce15bf5f9e" providerId="LiveId" clId="{A58F7B8E-9864-45B3-AB42-3D8BABE403D1}" dt="2021-01-05T10:57:45.127" v="1" actId="14734"/>
        <pc:sldMkLst>
          <pc:docMk/>
          <pc:sldMk cId="753078623" sldId="685"/>
        </pc:sldMkLst>
        <pc:graphicFrameChg chg="mod modGraphic">
          <ac:chgData name="Vyom Bhatt" userId="f6adf0ce15bf5f9e" providerId="LiveId" clId="{A58F7B8E-9864-45B3-AB42-3D8BABE403D1}" dt="2021-01-05T10:57:45.127" v="1" actId="14734"/>
          <ac:graphicFrameMkLst>
            <pc:docMk/>
            <pc:sldMk cId="753078623" sldId="685"/>
            <ac:graphicFrameMk id="2" creationId="{8473F787-2A04-443B-81C1-B5257440CA61}"/>
          </ac:graphicFrameMkLst>
        </pc:graphicFrameChg>
      </pc:sldChg>
    </pc:docChg>
  </pc:docChgLst>
  <pc:docChgLst>
    <pc:chgData name="Vyom Bhatt" userId="f6adf0ce15bf5f9e" providerId="LiveId" clId="{85092244-B72D-4492-90CA-73C2F348C8A1}"/>
    <pc:docChg chg="custSel addSld delSld modSld modSection">
      <pc:chgData name="Vyom Bhatt" userId="f6adf0ce15bf5f9e" providerId="LiveId" clId="{85092244-B72D-4492-90CA-73C2F348C8A1}" dt="2021-07-21T22:16:22.026" v="14" actId="47"/>
      <pc:docMkLst>
        <pc:docMk/>
      </pc:docMkLst>
      <pc:sldChg chg="addSp delSp modSp add mod modTransition">
        <pc:chgData name="Vyom Bhatt" userId="f6adf0ce15bf5f9e" providerId="LiveId" clId="{85092244-B72D-4492-90CA-73C2F348C8A1}" dt="2021-07-21T22:16:13.066" v="13"/>
        <pc:sldMkLst>
          <pc:docMk/>
          <pc:sldMk cId="1269638749" sldId="311"/>
        </pc:sldMkLst>
        <pc:spChg chg="mod">
          <ac:chgData name="Vyom Bhatt" userId="f6adf0ce15bf5f9e" providerId="LiveId" clId="{85092244-B72D-4492-90CA-73C2F348C8A1}" dt="2021-07-21T22:15:53.353" v="2"/>
          <ac:spMkLst>
            <pc:docMk/>
            <pc:sldMk cId="1269638749" sldId="311"/>
            <ac:spMk id="2" creationId="{00000000-0000-0000-0000-000000000000}"/>
          </ac:spMkLst>
        </pc:spChg>
        <pc:spChg chg="mod">
          <ac:chgData name="Vyom Bhatt" userId="f6adf0ce15bf5f9e" providerId="LiveId" clId="{85092244-B72D-4492-90CA-73C2F348C8A1}" dt="2021-07-21T22:16:02.050" v="12" actId="20577"/>
          <ac:spMkLst>
            <pc:docMk/>
            <pc:sldMk cId="1269638749" sldId="311"/>
            <ac:spMk id="3" creationId="{00000000-0000-0000-0000-000000000000}"/>
          </ac:spMkLst>
        </pc:spChg>
        <pc:spChg chg="del">
          <ac:chgData name="Vyom Bhatt" userId="f6adf0ce15bf5f9e" providerId="LiveId" clId="{85092244-B72D-4492-90CA-73C2F348C8A1}" dt="2021-07-21T22:15:41.966" v="1" actId="478"/>
          <ac:spMkLst>
            <pc:docMk/>
            <pc:sldMk cId="1269638749" sldId="311"/>
            <ac:spMk id="4" creationId="{00000000-0000-0000-0000-000000000000}"/>
          </ac:spMkLst>
        </pc:spChg>
        <pc:picChg chg="add mod">
          <ac:chgData name="Vyom Bhatt" userId="f6adf0ce15bf5f9e" providerId="LiveId" clId="{85092244-B72D-4492-90CA-73C2F348C8A1}" dt="2021-07-21T22:16:13.066" v="13"/>
          <ac:picMkLst>
            <pc:docMk/>
            <pc:sldMk cId="1269638749" sldId="311"/>
            <ac:picMk id="8" creationId="{D246AA89-5FEC-4632-8ADF-DA1350C5E5BD}"/>
          </ac:picMkLst>
        </pc:picChg>
      </pc:sldChg>
      <pc:sldChg chg="del">
        <pc:chgData name="Vyom Bhatt" userId="f6adf0ce15bf5f9e" providerId="LiveId" clId="{85092244-B72D-4492-90CA-73C2F348C8A1}" dt="2021-07-21T22:16:22.026" v="14" actId="47"/>
        <pc:sldMkLst>
          <pc:docMk/>
          <pc:sldMk cId="1400224452" sldId="654"/>
        </pc:sldMkLst>
      </pc:sldChg>
    </pc:docChg>
  </pc:docChgLst>
  <pc:docChgLst>
    <pc:chgData name="Vyom Bhatt" userId="f6adf0ce15bf5f9e" providerId="LiveId" clId="{CE910EC5-BA75-48B7-82DE-4E68915F95D5}"/>
    <pc:docChg chg="undo custSel addSld delSld modSld sldOrd modSection">
      <pc:chgData name="Vyom Bhatt" userId="f6adf0ce15bf5f9e" providerId="LiveId" clId="{CE910EC5-BA75-48B7-82DE-4E68915F95D5}" dt="2020-08-12T17:11:23.425" v="982" actId="14100"/>
      <pc:docMkLst>
        <pc:docMk/>
      </pc:docMkLst>
      <pc:sldChg chg="addSp delSp modSp modTransition delAnim modAnim">
        <pc:chgData name="Vyom Bhatt" userId="f6adf0ce15bf5f9e" providerId="LiveId" clId="{CE910EC5-BA75-48B7-82DE-4E68915F95D5}" dt="2020-08-11T15:19:37.542" v="664"/>
        <pc:sldMkLst>
          <pc:docMk/>
          <pc:sldMk cId="1400224452" sldId="654"/>
        </pc:sldMkLst>
        <pc:picChg chg="add del mod">
          <ac:chgData name="Vyom Bhatt" userId="f6adf0ce15bf5f9e" providerId="LiveId" clId="{CE910EC5-BA75-48B7-82DE-4E68915F95D5}" dt="2020-08-11T12:13:34.364" v="99" actId="478"/>
          <ac:picMkLst>
            <pc:docMk/>
            <pc:sldMk cId="1400224452" sldId="654"/>
            <ac:picMk id="3" creationId="{AC05FBC6-9743-4172-89FF-2048308B48E9}"/>
          </ac:picMkLst>
        </pc:picChg>
      </pc:sldChg>
      <pc:sldChg chg="modSp modTransition">
        <pc:chgData name="Vyom Bhatt" userId="f6adf0ce15bf5f9e" providerId="LiveId" clId="{CE910EC5-BA75-48B7-82DE-4E68915F95D5}" dt="2020-08-11T16:20:41.446" v="706" actId="2710"/>
        <pc:sldMkLst>
          <pc:docMk/>
          <pc:sldMk cId="3799348279" sldId="678"/>
        </pc:sldMkLst>
        <pc:spChg chg="mod">
          <ac:chgData name="Vyom Bhatt" userId="f6adf0ce15bf5f9e" providerId="LiveId" clId="{CE910EC5-BA75-48B7-82DE-4E68915F95D5}" dt="2020-08-11T16:20:41.446" v="706" actId="2710"/>
          <ac:spMkLst>
            <pc:docMk/>
            <pc:sldMk cId="3799348279" sldId="678"/>
            <ac:spMk id="11" creationId="{1A79DDDB-94F4-4DA0-BBEA-142A53A6982B}"/>
          </ac:spMkLst>
        </pc:spChg>
      </pc:sldChg>
      <pc:sldChg chg="modTransition">
        <pc:chgData name="Vyom Bhatt" userId="f6adf0ce15bf5f9e" providerId="LiveId" clId="{CE910EC5-BA75-48B7-82DE-4E68915F95D5}" dt="2020-08-11T15:19:37.542" v="664"/>
        <pc:sldMkLst>
          <pc:docMk/>
          <pc:sldMk cId="1876889892" sldId="679"/>
        </pc:sldMkLst>
      </pc:sldChg>
      <pc:sldChg chg="addSp modSp ord modTransition modAnim">
        <pc:chgData name="Vyom Bhatt" userId="f6adf0ce15bf5f9e" providerId="LiveId" clId="{CE910EC5-BA75-48B7-82DE-4E68915F95D5}" dt="2020-08-11T16:20:50.505" v="707" actId="14100"/>
        <pc:sldMkLst>
          <pc:docMk/>
          <pc:sldMk cId="4177732602" sldId="680"/>
        </pc:sldMkLst>
        <pc:spChg chg="add mod">
          <ac:chgData name="Vyom Bhatt" userId="f6adf0ce15bf5f9e" providerId="LiveId" clId="{CE910EC5-BA75-48B7-82DE-4E68915F95D5}" dt="2020-08-11T16:20:50.505" v="707" actId="14100"/>
          <ac:spMkLst>
            <pc:docMk/>
            <pc:sldMk cId="4177732602" sldId="680"/>
            <ac:spMk id="2" creationId="{7996B970-FBC7-48F5-B896-1EFA3FF79B18}"/>
          </ac:spMkLst>
        </pc:spChg>
        <pc:spChg chg="mod">
          <ac:chgData name="Vyom Bhatt" userId="f6adf0ce15bf5f9e" providerId="LiveId" clId="{CE910EC5-BA75-48B7-82DE-4E68915F95D5}" dt="2020-08-11T15:51:41.203" v="693" actId="20577"/>
          <ac:spMkLst>
            <pc:docMk/>
            <pc:sldMk cId="4177732602" sldId="680"/>
            <ac:spMk id="6" creationId="{FED6EC62-AD4F-4BF2-9486-A682801FF407}"/>
          </ac:spMkLst>
        </pc:spChg>
      </pc:sldChg>
      <pc:sldChg chg="modSp modTransition">
        <pc:chgData name="Vyom Bhatt" userId="f6adf0ce15bf5f9e" providerId="LiveId" clId="{CE910EC5-BA75-48B7-82DE-4E68915F95D5}" dt="2020-08-11T16:21:15.575" v="741" actId="1035"/>
        <pc:sldMkLst>
          <pc:docMk/>
          <pc:sldMk cId="2618712721" sldId="681"/>
        </pc:sldMkLst>
        <pc:spChg chg="mod">
          <ac:chgData name="Vyom Bhatt" userId="f6adf0ce15bf5f9e" providerId="LiveId" clId="{CE910EC5-BA75-48B7-82DE-4E68915F95D5}" dt="2020-08-11T16:21:08.278" v="721" actId="1036"/>
          <ac:spMkLst>
            <pc:docMk/>
            <pc:sldMk cId="2618712721" sldId="681"/>
            <ac:spMk id="2" creationId="{C70141CC-2472-4BAD-8E95-C257E1DCE5B6}"/>
          </ac:spMkLst>
        </pc:spChg>
        <pc:spChg chg="mod">
          <ac:chgData name="Vyom Bhatt" userId="f6adf0ce15bf5f9e" providerId="LiveId" clId="{CE910EC5-BA75-48B7-82DE-4E68915F95D5}" dt="2020-08-11T16:21:12.484" v="730" actId="1035"/>
          <ac:spMkLst>
            <pc:docMk/>
            <pc:sldMk cId="2618712721" sldId="681"/>
            <ac:spMk id="3" creationId="{C8220C6E-5E27-412C-9683-74E663269AD4}"/>
          </ac:spMkLst>
        </pc:spChg>
        <pc:spChg chg="mod">
          <ac:chgData name="Vyom Bhatt" userId="f6adf0ce15bf5f9e" providerId="LiveId" clId="{CE910EC5-BA75-48B7-82DE-4E68915F95D5}" dt="2020-08-11T16:21:15.575" v="741" actId="1035"/>
          <ac:spMkLst>
            <pc:docMk/>
            <pc:sldMk cId="2618712721" sldId="681"/>
            <ac:spMk id="4" creationId="{E1BF4FB7-2FF0-4F5D-A93C-D6731F75713F}"/>
          </ac:spMkLst>
        </pc:spChg>
      </pc:sldChg>
      <pc:sldChg chg="modSp modTransition">
        <pc:chgData name="Vyom Bhatt" userId="f6adf0ce15bf5f9e" providerId="LiveId" clId="{CE910EC5-BA75-48B7-82DE-4E68915F95D5}" dt="2020-08-11T16:21:22.740" v="742" actId="1076"/>
        <pc:sldMkLst>
          <pc:docMk/>
          <pc:sldMk cId="2275652204" sldId="682"/>
        </pc:sldMkLst>
        <pc:spChg chg="mod">
          <ac:chgData name="Vyom Bhatt" userId="f6adf0ce15bf5f9e" providerId="LiveId" clId="{CE910EC5-BA75-48B7-82DE-4E68915F95D5}" dt="2020-08-11T16:21:22.740" v="742" actId="1076"/>
          <ac:spMkLst>
            <pc:docMk/>
            <pc:sldMk cId="2275652204" sldId="682"/>
            <ac:spMk id="15" creationId="{ADEB6322-1260-4CFD-93CD-88CACC863F94}"/>
          </ac:spMkLst>
        </pc:spChg>
      </pc:sldChg>
      <pc:sldChg chg="modTransition">
        <pc:chgData name="Vyom Bhatt" userId="f6adf0ce15bf5f9e" providerId="LiveId" clId="{CE910EC5-BA75-48B7-82DE-4E68915F95D5}" dt="2020-08-11T15:19:37.542" v="664"/>
        <pc:sldMkLst>
          <pc:docMk/>
          <pc:sldMk cId="2673399181" sldId="683"/>
        </pc:sldMkLst>
      </pc:sldChg>
      <pc:sldChg chg="addSp delSp modSp modTransition">
        <pc:chgData name="Vyom Bhatt" userId="f6adf0ce15bf5f9e" providerId="LiveId" clId="{CE910EC5-BA75-48B7-82DE-4E68915F95D5}" dt="2020-08-12T17:11:23.425" v="982" actId="14100"/>
        <pc:sldMkLst>
          <pc:docMk/>
          <pc:sldMk cId="3099837790" sldId="684"/>
        </pc:sldMkLst>
        <pc:spChg chg="mod topLvl">
          <ac:chgData name="Vyom Bhatt" userId="f6adf0ce15bf5f9e" providerId="LiveId" clId="{CE910EC5-BA75-48B7-82DE-4E68915F95D5}" dt="2020-08-11T08:59:40.121" v="94" actId="164"/>
          <ac:spMkLst>
            <pc:docMk/>
            <pc:sldMk cId="3099837790" sldId="684"/>
            <ac:spMk id="19" creationId="{EB7DD695-5CCB-4892-8691-F2692CF1361D}"/>
          </ac:spMkLst>
        </pc:spChg>
        <pc:spChg chg="add mod">
          <ac:chgData name="Vyom Bhatt" userId="f6adf0ce15bf5f9e" providerId="LiveId" clId="{CE910EC5-BA75-48B7-82DE-4E68915F95D5}" dt="2020-08-11T08:58:28.426" v="46" actId="20577"/>
          <ac:spMkLst>
            <pc:docMk/>
            <pc:sldMk cId="3099837790" sldId="684"/>
            <ac:spMk id="25" creationId="{A5782FBC-21A3-4544-AEBB-A04212CCAF3F}"/>
          </ac:spMkLst>
        </pc:spChg>
        <pc:spChg chg="mod topLvl">
          <ac:chgData name="Vyom Bhatt" userId="f6adf0ce15bf5f9e" providerId="LiveId" clId="{CE910EC5-BA75-48B7-82DE-4E68915F95D5}" dt="2020-08-11T08:59:12.250" v="54" actId="164"/>
          <ac:spMkLst>
            <pc:docMk/>
            <pc:sldMk cId="3099837790" sldId="684"/>
            <ac:spMk id="26" creationId="{E9695337-8304-41C9-AFAF-7C21EE082262}"/>
          </ac:spMkLst>
        </pc:spChg>
        <pc:spChg chg="mod">
          <ac:chgData name="Vyom Bhatt" userId="f6adf0ce15bf5f9e" providerId="LiveId" clId="{CE910EC5-BA75-48B7-82DE-4E68915F95D5}" dt="2020-08-11T08:59:26.531" v="76" actId="1035"/>
          <ac:spMkLst>
            <pc:docMk/>
            <pc:sldMk cId="3099837790" sldId="684"/>
            <ac:spMk id="28" creationId="{10AC5070-DD9D-42EE-B66D-08468B498AD4}"/>
          </ac:spMkLst>
        </pc:spChg>
        <pc:grpChg chg="add mod">
          <ac:chgData name="Vyom Bhatt" userId="f6adf0ce15bf5f9e" providerId="LiveId" clId="{CE910EC5-BA75-48B7-82DE-4E68915F95D5}" dt="2020-08-11T08:59:41.625" v="97" actId="1036"/>
          <ac:grpSpMkLst>
            <pc:docMk/>
            <pc:sldMk cId="3099837790" sldId="684"/>
            <ac:grpSpMk id="7" creationId="{0B8F844D-A8FC-4FDE-ABEB-B8CA677FE9B0}"/>
          </ac:grpSpMkLst>
        </pc:grpChg>
        <pc:grpChg chg="add mod">
          <ac:chgData name="Vyom Bhatt" userId="f6adf0ce15bf5f9e" providerId="LiveId" clId="{CE910EC5-BA75-48B7-82DE-4E68915F95D5}" dt="2020-08-11T08:59:28.443" v="82" actId="1036"/>
          <ac:grpSpMkLst>
            <pc:docMk/>
            <pc:sldMk cId="3099837790" sldId="684"/>
            <ac:grpSpMk id="14" creationId="{18042B91-2734-43F3-92F6-11EBB1741B82}"/>
          </ac:grpSpMkLst>
        </pc:grpChg>
        <pc:grpChg chg="add del">
          <ac:chgData name="Vyom Bhatt" userId="f6adf0ce15bf5f9e" providerId="LiveId" clId="{CE910EC5-BA75-48B7-82DE-4E68915F95D5}" dt="2020-08-11T08:57:18.631" v="22" actId="165"/>
          <ac:grpSpMkLst>
            <pc:docMk/>
            <pc:sldMk cId="3099837790" sldId="684"/>
            <ac:grpSpMk id="21" creationId="{EF95575B-F4A4-4E4D-93A9-D425FC0B307B}"/>
          </ac:grpSpMkLst>
        </pc:grpChg>
        <pc:grpChg chg="mod">
          <ac:chgData name="Vyom Bhatt" userId="f6adf0ce15bf5f9e" providerId="LiveId" clId="{CE910EC5-BA75-48B7-82DE-4E68915F95D5}" dt="2020-08-11T08:59:34.302" v="93" actId="1035"/>
          <ac:grpSpMkLst>
            <pc:docMk/>
            <pc:sldMk cId="3099837790" sldId="684"/>
            <ac:grpSpMk id="22" creationId="{091B7F5F-5FA5-4799-B785-103EEA4CEB6E}"/>
          </ac:grpSpMkLst>
        </pc:grpChg>
        <pc:grpChg chg="mod">
          <ac:chgData name="Vyom Bhatt" userId="f6adf0ce15bf5f9e" providerId="LiveId" clId="{CE910EC5-BA75-48B7-82DE-4E68915F95D5}" dt="2020-08-11T08:59:34.302" v="93" actId="1035"/>
          <ac:grpSpMkLst>
            <pc:docMk/>
            <pc:sldMk cId="3099837790" sldId="684"/>
            <ac:grpSpMk id="23" creationId="{98C9273D-C73F-4AE4-A5AD-37D2D307A312}"/>
          </ac:grpSpMkLst>
        </pc:grpChg>
        <pc:grpChg chg="del mod">
          <ac:chgData name="Vyom Bhatt" userId="f6adf0ce15bf5f9e" providerId="LiveId" clId="{CE910EC5-BA75-48B7-82DE-4E68915F95D5}" dt="2020-08-11T08:58:47.558" v="47" actId="478"/>
          <ac:grpSpMkLst>
            <pc:docMk/>
            <pc:sldMk cId="3099837790" sldId="684"/>
            <ac:grpSpMk id="27" creationId="{4BE4E2D6-A8CB-46E8-ACA6-36C0267F1030}"/>
          </ac:grpSpMkLst>
        </pc:grpChg>
        <pc:grpChg chg="add mod">
          <ac:chgData name="Vyom Bhatt" userId="f6adf0ce15bf5f9e" providerId="LiveId" clId="{CE910EC5-BA75-48B7-82DE-4E68915F95D5}" dt="2020-08-12T17:11:07.103" v="980" actId="14100"/>
          <ac:grpSpMkLst>
            <pc:docMk/>
            <pc:sldMk cId="3099837790" sldId="684"/>
            <ac:grpSpMk id="29" creationId="{07E51AAC-C367-4632-A6E8-E53D5DAD491D}"/>
          </ac:grpSpMkLst>
        </pc:grpChg>
        <pc:picChg chg="add mod">
          <ac:chgData name="Vyom Bhatt" userId="f6adf0ce15bf5f9e" providerId="LiveId" clId="{CE910EC5-BA75-48B7-82DE-4E68915F95D5}" dt="2020-08-12T17:11:20.072" v="981" actId="14100"/>
          <ac:picMkLst>
            <pc:docMk/>
            <pc:sldMk cId="3099837790" sldId="684"/>
            <ac:picMk id="2" creationId="{4E822DA5-805D-425B-A35F-70B2C0A7D894}"/>
          </ac:picMkLst>
        </pc:picChg>
        <pc:picChg chg="add mod">
          <ac:chgData name="Vyom Bhatt" userId="f6adf0ce15bf5f9e" providerId="LiveId" clId="{CE910EC5-BA75-48B7-82DE-4E68915F95D5}" dt="2020-08-11T08:58:25.757" v="44" actId="164"/>
          <ac:picMkLst>
            <pc:docMk/>
            <pc:sldMk cId="3099837790" sldId="684"/>
            <ac:picMk id="3" creationId="{A427AF6E-04BD-4F34-A1A0-5B2121A14BB4}"/>
          </ac:picMkLst>
        </pc:picChg>
        <pc:picChg chg="add mod">
          <ac:chgData name="Vyom Bhatt" userId="f6adf0ce15bf5f9e" providerId="LiveId" clId="{CE910EC5-BA75-48B7-82DE-4E68915F95D5}" dt="2020-08-11T08:59:16.774" v="61" actId="1035"/>
          <ac:picMkLst>
            <pc:docMk/>
            <pc:sldMk cId="3099837790" sldId="684"/>
            <ac:picMk id="13" creationId="{58FFC57F-8098-4F01-94D9-35209AEBEDAD}"/>
          </ac:picMkLst>
        </pc:picChg>
        <pc:picChg chg="del mod topLvl">
          <ac:chgData name="Vyom Bhatt" userId="f6adf0ce15bf5f9e" providerId="LiveId" clId="{CE910EC5-BA75-48B7-82DE-4E68915F95D5}" dt="2020-08-11T08:57:21.117" v="23" actId="478"/>
          <ac:picMkLst>
            <pc:docMk/>
            <pc:sldMk cId="3099837790" sldId="684"/>
            <ac:picMk id="17" creationId="{D54247E2-61CE-4205-A9F8-D0929F25761E}"/>
          </ac:picMkLst>
        </pc:picChg>
        <pc:picChg chg="del topLvl">
          <ac:chgData name="Vyom Bhatt" userId="f6adf0ce15bf5f9e" providerId="LiveId" clId="{CE910EC5-BA75-48B7-82DE-4E68915F95D5}" dt="2020-08-11T08:58:47.558" v="47" actId="478"/>
          <ac:picMkLst>
            <pc:docMk/>
            <pc:sldMk cId="3099837790" sldId="684"/>
            <ac:picMk id="20" creationId="{48076C32-7AD7-4DE3-A494-7A7A686DD72F}"/>
          </ac:picMkLst>
        </pc:picChg>
        <pc:cxnChg chg="mod topLvl">
          <ac:chgData name="Vyom Bhatt" userId="f6adf0ce15bf5f9e" providerId="LiveId" clId="{CE910EC5-BA75-48B7-82DE-4E68915F95D5}" dt="2020-08-12T17:11:23.425" v="982" actId="14100"/>
          <ac:cxnSpMkLst>
            <pc:docMk/>
            <pc:sldMk cId="3099837790" sldId="684"/>
            <ac:cxnSpMk id="18" creationId="{41B0C51D-9D56-448F-93F4-51CCDCD0C92A}"/>
          </ac:cxnSpMkLst>
        </pc:cxnChg>
        <pc:cxnChg chg="add mod">
          <ac:chgData name="Vyom Bhatt" userId="f6adf0ce15bf5f9e" providerId="LiveId" clId="{CE910EC5-BA75-48B7-82DE-4E68915F95D5}" dt="2020-08-11T08:58:25.757" v="44" actId="164"/>
          <ac:cxnSpMkLst>
            <pc:docMk/>
            <pc:sldMk cId="3099837790" sldId="684"/>
            <ac:cxnSpMk id="24" creationId="{E871481B-BA5C-4589-AE60-A0BF6C76C8FD}"/>
          </ac:cxnSpMkLst>
        </pc:cxnChg>
      </pc:sldChg>
      <pc:sldChg chg="modSp modTransition">
        <pc:chgData name="Vyom Bhatt" userId="f6adf0ce15bf5f9e" providerId="LiveId" clId="{CE910EC5-BA75-48B7-82DE-4E68915F95D5}" dt="2020-08-11T16:22:41.213" v="976" actId="1036"/>
        <pc:sldMkLst>
          <pc:docMk/>
          <pc:sldMk cId="753078623" sldId="685"/>
        </pc:sldMkLst>
        <pc:spChg chg="mod">
          <ac:chgData name="Vyom Bhatt" userId="f6adf0ce15bf5f9e" providerId="LiveId" clId="{CE910EC5-BA75-48B7-82DE-4E68915F95D5}" dt="2020-08-11T16:22:41.213" v="976" actId="1036"/>
          <ac:spMkLst>
            <pc:docMk/>
            <pc:sldMk cId="753078623" sldId="685"/>
            <ac:spMk id="52" creationId="{42324734-FF47-4B67-AB1B-3154F697C735}"/>
          </ac:spMkLst>
        </pc:spChg>
        <pc:grpChg chg="mod">
          <ac:chgData name="Vyom Bhatt" userId="f6adf0ce15bf5f9e" providerId="LiveId" clId="{CE910EC5-BA75-48B7-82DE-4E68915F95D5}" dt="2020-08-11T16:22:30.349" v="823" actId="1037"/>
          <ac:grpSpMkLst>
            <pc:docMk/>
            <pc:sldMk cId="753078623" sldId="685"/>
            <ac:grpSpMk id="51" creationId="{4933E56D-D034-491C-AA8A-678AE6989ED6}"/>
          </ac:grpSpMkLst>
        </pc:grpChg>
        <pc:graphicFrameChg chg="mod">
          <ac:chgData name="Vyom Bhatt" userId="f6adf0ce15bf5f9e" providerId="LiveId" clId="{CE910EC5-BA75-48B7-82DE-4E68915F95D5}" dt="2020-08-11T16:22:30.349" v="823" actId="1037"/>
          <ac:graphicFrameMkLst>
            <pc:docMk/>
            <pc:sldMk cId="753078623" sldId="685"/>
            <ac:graphicFrameMk id="2" creationId="{8473F787-2A04-443B-81C1-B5257440CA61}"/>
          </ac:graphicFrameMkLst>
        </pc:graphicFrameChg>
      </pc:sldChg>
      <pc:sldChg chg="modSp modTransition modAnim">
        <pc:chgData name="Vyom Bhatt" userId="f6adf0ce15bf5f9e" providerId="LiveId" clId="{CE910EC5-BA75-48B7-82DE-4E68915F95D5}" dt="2020-08-11T16:22:10.315" v="746" actId="14100"/>
        <pc:sldMkLst>
          <pc:docMk/>
          <pc:sldMk cId="1964323920" sldId="686"/>
        </pc:sldMkLst>
        <pc:spChg chg="mod">
          <ac:chgData name="Vyom Bhatt" userId="f6adf0ce15bf5f9e" providerId="LiveId" clId="{CE910EC5-BA75-48B7-82DE-4E68915F95D5}" dt="2020-08-11T16:22:10.315" v="746" actId="14100"/>
          <ac:spMkLst>
            <pc:docMk/>
            <pc:sldMk cId="1964323920" sldId="686"/>
            <ac:spMk id="25" creationId="{E2C721A8-44D2-4228-BADA-4CB8BDBC0900}"/>
          </ac:spMkLst>
        </pc:spChg>
      </pc:sldChg>
      <pc:sldChg chg="modSp modTransition modAnim">
        <pc:chgData name="Vyom Bhatt" userId="f6adf0ce15bf5f9e" providerId="LiveId" clId="{CE910EC5-BA75-48B7-82DE-4E68915F95D5}" dt="2020-08-11T15:52:25.664" v="701"/>
        <pc:sldMkLst>
          <pc:docMk/>
          <pc:sldMk cId="88293107" sldId="688"/>
        </pc:sldMkLst>
        <pc:spChg chg="mod">
          <ac:chgData name="Vyom Bhatt" userId="f6adf0ce15bf5f9e" providerId="LiveId" clId="{CE910EC5-BA75-48B7-82DE-4E68915F95D5}" dt="2020-08-11T15:33:55.578" v="665" actId="113"/>
          <ac:spMkLst>
            <pc:docMk/>
            <pc:sldMk cId="88293107" sldId="688"/>
            <ac:spMk id="4" creationId="{48FA2907-43F7-4764-86EA-4543677A6895}"/>
          </ac:spMkLst>
        </pc:spChg>
      </pc:sldChg>
      <pc:sldChg chg="modSp modTransition">
        <pc:chgData name="Vyom Bhatt" userId="f6adf0ce15bf5f9e" providerId="LiveId" clId="{CE910EC5-BA75-48B7-82DE-4E68915F95D5}" dt="2020-08-11T16:23:02.695" v="977" actId="14100"/>
        <pc:sldMkLst>
          <pc:docMk/>
          <pc:sldMk cId="3729669368" sldId="689"/>
        </pc:sldMkLst>
        <pc:spChg chg="mod">
          <ac:chgData name="Vyom Bhatt" userId="f6adf0ce15bf5f9e" providerId="LiveId" clId="{CE910EC5-BA75-48B7-82DE-4E68915F95D5}" dt="2020-08-11T16:23:02.695" v="977" actId="14100"/>
          <ac:spMkLst>
            <pc:docMk/>
            <pc:sldMk cId="3729669368" sldId="689"/>
            <ac:spMk id="14" creationId="{3915D5B9-3D92-4F9D-B114-B1566466D432}"/>
          </ac:spMkLst>
        </pc:spChg>
      </pc:sldChg>
      <pc:sldChg chg="modSp modTransition">
        <pc:chgData name="Vyom Bhatt" userId="f6adf0ce15bf5f9e" providerId="LiveId" clId="{CE910EC5-BA75-48B7-82DE-4E68915F95D5}" dt="2020-08-11T16:23:06.904" v="978" actId="14100"/>
        <pc:sldMkLst>
          <pc:docMk/>
          <pc:sldMk cId="1634193723" sldId="690"/>
        </pc:sldMkLst>
        <pc:spChg chg="mod">
          <ac:chgData name="Vyom Bhatt" userId="f6adf0ce15bf5f9e" providerId="LiveId" clId="{CE910EC5-BA75-48B7-82DE-4E68915F95D5}" dt="2020-08-11T16:23:06.904" v="978" actId="14100"/>
          <ac:spMkLst>
            <pc:docMk/>
            <pc:sldMk cId="1634193723" sldId="690"/>
            <ac:spMk id="14" creationId="{3915D5B9-3D92-4F9D-B114-B1566466D432}"/>
          </ac:spMkLst>
        </pc:spChg>
      </pc:sldChg>
      <pc:sldChg chg="addSp modSp modTransition modAnim">
        <pc:chgData name="Vyom Bhatt" userId="f6adf0ce15bf5f9e" providerId="LiveId" clId="{CE910EC5-BA75-48B7-82DE-4E68915F95D5}" dt="2020-08-11T15:52:34.712" v="702"/>
        <pc:sldMkLst>
          <pc:docMk/>
          <pc:sldMk cId="3842790892" sldId="691"/>
        </pc:sldMkLst>
        <pc:spChg chg="mod">
          <ac:chgData name="Vyom Bhatt" userId="f6adf0ce15bf5f9e" providerId="LiveId" clId="{CE910EC5-BA75-48B7-82DE-4E68915F95D5}" dt="2020-08-11T15:17:35.187" v="652" actId="6549"/>
          <ac:spMkLst>
            <pc:docMk/>
            <pc:sldMk cId="3842790892" sldId="691"/>
            <ac:spMk id="2" creationId="{3C59B6FB-EACE-4FCD-9C49-A7BB78583840}"/>
          </ac:spMkLst>
        </pc:spChg>
        <pc:spChg chg="add mod">
          <ac:chgData name="Vyom Bhatt" userId="f6adf0ce15bf5f9e" providerId="LiveId" clId="{CE910EC5-BA75-48B7-82DE-4E68915F95D5}" dt="2020-08-11T15:17:49.969" v="654" actId="571"/>
          <ac:spMkLst>
            <pc:docMk/>
            <pc:sldMk cId="3842790892" sldId="691"/>
            <ac:spMk id="14" creationId="{03499CDF-D8EA-48F9-A456-F2AE54F82C23}"/>
          </ac:spMkLst>
        </pc:spChg>
        <pc:spChg chg="mod">
          <ac:chgData name="Vyom Bhatt" userId="f6adf0ce15bf5f9e" providerId="LiveId" clId="{CE910EC5-BA75-48B7-82DE-4E68915F95D5}" dt="2020-08-07T23:06:27.070" v="12" actId="1076"/>
          <ac:spMkLst>
            <pc:docMk/>
            <pc:sldMk cId="3842790892" sldId="691"/>
            <ac:spMk id="16" creationId="{4F7C7553-5EAC-4DB4-9AB9-1E9828F352E5}"/>
          </ac:spMkLst>
        </pc:spChg>
        <pc:spChg chg="add mod">
          <ac:chgData name="Vyom Bhatt" userId="f6adf0ce15bf5f9e" providerId="LiveId" clId="{CE910EC5-BA75-48B7-82DE-4E68915F95D5}" dt="2020-08-11T15:17:49.969" v="654" actId="571"/>
          <ac:spMkLst>
            <pc:docMk/>
            <pc:sldMk cId="3842790892" sldId="691"/>
            <ac:spMk id="17" creationId="{E99A62CA-E452-4A9B-96E3-319FB29DCF6B}"/>
          </ac:spMkLst>
        </pc:spChg>
      </pc:sldChg>
      <pc:sldChg chg="add del">
        <pc:chgData name="Vyom Bhatt" userId="f6adf0ce15bf5f9e" providerId="LiveId" clId="{CE910EC5-BA75-48B7-82DE-4E68915F95D5}" dt="2020-08-11T13:39:08.063" v="101" actId="2696"/>
        <pc:sldMkLst>
          <pc:docMk/>
          <pc:sldMk cId="154515186" sldId="692"/>
        </pc:sldMkLst>
      </pc:sldChg>
      <pc:sldChg chg="addSp delSp modSp add modTransition">
        <pc:chgData name="Vyom Bhatt" userId="f6adf0ce15bf5f9e" providerId="LiveId" clId="{CE910EC5-BA75-48B7-82DE-4E68915F95D5}" dt="2020-08-11T15:19:37.542" v="664"/>
        <pc:sldMkLst>
          <pc:docMk/>
          <pc:sldMk cId="463724202" sldId="692"/>
        </pc:sldMkLst>
        <pc:spChg chg="add mod">
          <ac:chgData name="Vyom Bhatt" userId="f6adf0ce15bf5f9e" providerId="LiveId" clId="{CE910EC5-BA75-48B7-82DE-4E68915F95D5}" dt="2020-08-11T15:14:29.627" v="639" actId="1035"/>
          <ac:spMkLst>
            <pc:docMk/>
            <pc:sldMk cId="463724202" sldId="692"/>
            <ac:spMk id="6" creationId="{84FB08DE-2F2C-4428-A39A-74DDF75AD65B}"/>
          </ac:spMkLst>
        </pc:spChg>
        <pc:spChg chg="del">
          <ac:chgData name="Vyom Bhatt" userId="f6adf0ce15bf5f9e" providerId="LiveId" clId="{CE910EC5-BA75-48B7-82DE-4E68915F95D5}" dt="2020-08-11T13:39:34.303" v="112" actId="478"/>
          <ac:spMkLst>
            <pc:docMk/>
            <pc:sldMk cId="463724202" sldId="692"/>
            <ac:spMk id="30" creationId="{C8538E85-82F7-4DEC-A8F8-DF4D6877158C}"/>
          </ac:spMkLst>
        </pc:spChg>
        <pc:spChg chg="mod">
          <ac:chgData name="Vyom Bhatt" userId="f6adf0ce15bf5f9e" providerId="LiveId" clId="{CE910EC5-BA75-48B7-82DE-4E68915F95D5}" dt="2020-08-11T13:39:25.801" v="111" actId="20577"/>
          <ac:spMkLst>
            <pc:docMk/>
            <pc:sldMk cId="463724202" sldId="692"/>
            <ac:spMk id="2444" creationId="{00000000-0000-0000-0000-000000000000}"/>
          </ac:spMkLst>
        </pc:spChg>
      </pc:sldChg>
      <pc:sldChg chg="delSp modSp add delAnim modAnim">
        <pc:chgData name="Vyom Bhatt" userId="f6adf0ce15bf5f9e" providerId="LiveId" clId="{CE910EC5-BA75-48B7-82DE-4E68915F95D5}" dt="2020-08-11T15:52:42.835" v="704"/>
        <pc:sldMkLst>
          <pc:docMk/>
          <pc:sldMk cId="4111039801" sldId="693"/>
        </pc:sldMkLst>
        <pc:spChg chg="del">
          <ac:chgData name="Vyom Bhatt" userId="f6adf0ce15bf5f9e" providerId="LiveId" clId="{CE910EC5-BA75-48B7-82DE-4E68915F95D5}" dt="2020-08-11T15:43:15.416" v="669" actId="478"/>
          <ac:spMkLst>
            <pc:docMk/>
            <pc:sldMk cId="4111039801" sldId="693"/>
            <ac:spMk id="2" creationId="{3C59B6FB-EACE-4FCD-9C49-A7BB78583840}"/>
          </ac:spMkLst>
        </pc:spChg>
        <pc:spChg chg="del">
          <ac:chgData name="Vyom Bhatt" userId="f6adf0ce15bf5f9e" providerId="LiveId" clId="{CE910EC5-BA75-48B7-82DE-4E68915F95D5}" dt="2020-08-11T15:43:30.713" v="689" actId="478"/>
          <ac:spMkLst>
            <pc:docMk/>
            <pc:sldMk cId="4111039801" sldId="693"/>
            <ac:spMk id="8" creationId="{545462B1-86D4-4138-B41D-AD5B9E126E95}"/>
          </ac:spMkLst>
        </pc:spChg>
        <pc:spChg chg="mod">
          <ac:chgData name="Vyom Bhatt" userId="f6adf0ce15bf5f9e" providerId="LiveId" clId="{CE910EC5-BA75-48B7-82DE-4E68915F95D5}" dt="2020-08-11T15:43:42.045" v="690" actId="1076"/>
          <ac:spMkLst>
            <pc:docMk/>
            <pc:sldMk cId="4111039801" sldId="693"/>
            <ac:spMk id="9" creationId="{22E1C714-7473-41E7-A8AA-42112AD010D0}"/>
          </ac:spMkLst>
        </pc:spChg>
        <pc:spChg chg="del">
          <ac:chgData name="Vyom Bhatt" userId="f6adf0ce15bf5f9e" providerId="LiveId" clId="{CE910EC5-BA75-48B7-82DE-4E68915F95D5}" dt="2020-08-11T15:43:13.744" v="668" actId="478"/>
          <ac:spMkLst>
            <pc:docMk/>
            <pc:sldMk cId="4111039801" sldId="693"/>
            <ac:spMk id="12" creationId="{1CC931B0-CAD5-4E38-895B-8F250E34ED0B}"/>
          </ac:spMkLst>
        </pc:spChg>
        <pc:spChg chg="del">
          <ac:chgData name="Vyom Bhatt" userId="f6adf0ce15bf5f9e" providerId="LiveId" clId="{CE910EC5-BA75-48B7-82DE-4E68915F95D5}" dt="2020-08-11T15:43:11.803" v="667" actId="478"/>
          <ac:spMkLst>
            <pc:docMk/>
            <pc:sldMk cId="4111039801" sldId="693"/>
            <ac:spMk id="13" creationId="{9381A4B6-D0D7-4934-974E-CB0296036E3B}"/>
          </ac:spMkLst>
        </pc:spChg>
        <pc:spChg chg="del">
          <ac:chgData name="Vyom Bhatt" userId="f6adf0ce15bf5f9e" providerId="LiveId" clId="{CE910EC5-BA75-48B7-82DE-4E68915F95D5}" dt="2020-08-11T15:43:11.803" v="667" actId="478"/>
          <ac:spMkLst>
            <pc:docMk/>
            <pc:sldMk cId="4111039801" sldId="693"/>
            <ac:spMk id="15" creationId="{20C6CD09-C421-4D13-A423-7913462E5EF6}"/>
          </ac:spMkLst>
        </pc:spChg>
        <pc:spChg chg="del">
          <ac:chgData name="Vyom Bhatt" userId="f6adf0ce15bf5f9e" providerId="LiveId" clId="{CE910EC5-BA75-48B7-82DE-4E68915F95D5}" dt="2020-08-11T15:43:11.803" v="667" actId="478"/>
          <ac:spMkLst>
            <pc:docMk/>
            <pc:sldMk cId="4111039801" sldId="693"/>
            <ac:spMk id="16" creationId="{4F7C7553-5EAC-4DB4-9AB9-1E9828F352E5}"/>
          </ac:spMkLst>
        </pc:spChg>
        <pc:picChg chg="del">
          <ac:chgData name="Vyom Bhatt" userId="f6adf0ce15bf5f9e" providerId="LiveId" clId="{CE910EC5-BA75-48B7-82DE-4E68915F95D5}" dt="2020-08-11T15:43:11.803" v="667" actId="478"/>
          <ac:picMkLst>
            <pc:docMk/>
            <pc:sldMk cId="4111039801" sldId="693"/>
            <ac:picMk id="4" creationId="{DC38D8E9-F719-4502-B3F2-617EFD2D2B5A}"/>
          </ac:picMkLst>
        </pc:picChg>
        <pc:picChg chg="del">
          <ac:chgData name="Vyom Bhatt" userId="f6adf0ce15bf5f9e" providerId="LiveId" clId="{CE910EC5-BA75-48B7-82DE-4E68915F95D5}" dt="2020-08-11T15:43:11.803" v="667" actId="478"/>
          <ac:picMkLst>
            <pc:docMk/>
            <pc:sldMk cId="4111039801" sldId="693"/>
            <ac:picMk id="6" creationId="{86A2A593-54CC-4FC3-B331-B577945D2926}"/>
          </ac:picMkLst>
        </pc:picChg>
        <pc:picChg chg="del">
          <ac:chgData name="Vyom Bhatt" userId="f6adf0ce15bf5f9e" providerId="LiveId" clId="{CE910EC5-BA75-48B7-82DE-4E68915F95D5}" dt="2020-08-11T15:43:11.803" v="667" actId="478"/>
          <ac:picMkLst>
            <pc:docMk/>
            <pc:sldMk cId="4111039801" sldId="693"/>
            <ac:picMk id="11" creationId="{686AFE38-EE48-4CA0-987E-B9F31AA913B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2000" dirty="0"/>
              <a:t>Average Sales per Day</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27587794420016465"/>
          <c:y val="0.15974935582794925"/>
          <c:w val="0.48127715634904222"/>
          <c:h val="0.655358950671031"/>
        </c:manualLayout>
      </c:layout>
      <c:pieChart>
        <c:varyColors val="1"/>
        <c:ser>
          <c:idx val="0"/>
          <c:order val="0"/>
          <c:tx>
            <c:strRef>
              <c:f>Sheet1!$B$1</c:f>
              <c:strCache>
                <c:ptCount val="1"/>
                <c:pt idx="0">
                  <c:v>Average Sales per Day</c:v>
                </c:pt>
              </c:strCache>
            </c:strRef>
          </c:tx>
          <c:spPr>
            <a:solidFill>
              <a:srgbClr val="006A42"/>
            </a:solidFill>
          </c:spPr>
          <c:dPt>
            <c:idx val="0"/>
            <c:bubble3D val="0"/>
            <c:spPr>
              <a:solidFill>
                <a:srgbClr val="BB3559"/>
              </a:solidFill>
              <a:ln w="19050">
                <a:solidFill>
                  <a:schemeClr val="lt1"/>
                </a:solidFill>
              </a:ln>
              <a:effectLst/>
            </c:spPr>
            <c:extLst>
              <c:ext xmlns:c16="http://schemas.microsoft.com/office/drawing/2014/chart" uri="{C3380CC4-5D6E-409C-BE32-E72D297353CC}">
                <c16:uniqueId val="{00000002-49F5-47BF-BE1C-DC0999DF8D7F}"/>
              </c:ext>
            </c:extLst>
          </c:dPt>
          <c:dPt>
            <c:idx val="1"/>
            <c:bubble3D val="0"/>
            <c:spPr>
              <a:solidFill>
                <a:srgbClr val="006A42"/>
              </a:solidFill>
              <a:ln w="19050">
                <a:solidFill>
                  <a:schemeClr val="lt1"/>
                </a:solidFill>
              </a:ln>
              <a:effectLst/>
            </c:spPr>
            <c:extLst>
              <c:ext xmlns:c16="http://schemas.microsoft.com/office/drawing/2014/chart" uri="{C3380CC4-5D6E-409C-BE32-E72D297353CC}">
                <c16:uniqueId val="{00000003-0E5D-4914-B832-746E7C700EE4}"/>
              </c:ext>
            </c:extLst>
          </c:dPt>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Weekday</c:v>
                </c:pt>
                <c:pt idx="1">
                  <c:v>Weekend</c:v>
                </c:pt>
              </c:strCache>
            </c:strRef>
          </c:cat>
          <c:val>
            <c:numRef>
              <c:f>Sheet1!$B$2:$B$3</c:f>
              <c:numCache>
                <c:formatCode>0.00%</c:formatCode>
                <c:ptCount val="2"/>
                <c:pt idx="0">
                  <c:v>0.47599999999999998</c:v>
                </c:pt>
                <c:pt idx="1">
                  <c:v>0.52400000000000002</c:v>
                </c:pt>
              </c:numCache>
            </c:numRef>
          </c:val>
          <c:extLst>
            <c:ext xmlns:c16="http://schemas.microsoft.com/office/drawing/2014/chart" uri="{C3380CC4-5D6E-409C-BE32-E72D297353CC}">
              <c16:uniqueId val="{00000000-49F5-47BF-BE1C-DC0999DF8D7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2400" dirty="0"/>
              <a:t>Coupon Usage Rate</a:t>
            </a:r>
          </a:p>
        </c:rich>
      </c:tx>
      <c:layout>
        <c:manualLayout>
          <c:xMode val="edge"/>
          <c:yMode val="edge"/>
          <c:x val="0.48058821095730042"/>
          <c:y val="4.6353240894508055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51337564062069307"/>
          <c:y val="0.13188424099305429"/>
          <c:w val="0.42953060741539217"/>
          <c:h val="0.79929528474394396"/>
        </c:manualLayout>
      </c:layout>
      <c:barChart>
        <c:barDir val="bar"/>
        <c:grouping val="clustered"/>
        <c:varyColors val="0"/>
        <c:ser>
          <c:idx val="0"/>
          <c:order val="0"/>
          <c:tx>
            <c:strRef>
              <c:f>Sheet1!$B$1</c:f>
              <c:strCache>
                <c:ptCount val="1"/>
                <c:pt idx="0">
                  <c:v>Coupon Usage Rate</c:v>
                </c:pt>
              </c:strCache>
            </c:strRef>
          </c:tx>
          <c:spPr>
            <a:solidFill>
              <a:srgbClr val="006A42"/>
            </a:solidFill>
            <a:ln>
              <a:noFill/>
            </a:ln>
            <a:effectLst/>
          </c:spPr>
          <c:invertIfNegative val="0"/>
          <c:cat>
            <c:strRef>
              <c:f>Sheet1!$A$2:$A$13</c:f>
              <c:strCache>
                <c:ptCount val="12"/>
                <c:pt idx="0">
                  <c:v>PC_ECOM_CD_13</c:v>
                </c:pt>
                <c:pt idx="1">
                  <c:v>PC_ECOM_CD_5_MAR20</c:v>
                </c:pt>
                <c:pt idx="2">
                  <c:v>PC_ECOM_CD_8</c:v>
                </c:pt>
                <c:pt idx="3">
                  <c:v>PC_ECOM_CD_7</c:v>
                </c:pt>
                <c:pt idx="4">
                  <c:v>PC_ECOM_CD_9</c:v>
                </c:pt>
                <c:pt idx="5">
                  <c:v>PC_ECOM_CD_5</c:v>
                </c:pt>
                <c:pt idx="6">
                  <c:v>PC_ECOM_CD_1</c:v>
                </c:pt>
                <c:pt idx="7">
                  <c:v>PC_ECOM_CD_10</c:v>
                </c:pt>
                <c:pt idx="8">
                  <c:v>PC_ECOM_CD_14</c:v>
                </c:pt>
                <c:pt idx="9">
                  <c:v>PC_ECOM_CD_4</c:v>
                </c:pt>
                <c:pt idx="10">
                  <c:v>PC_ECOM_CD_2</c:v>
                </c:pt>
                <c:pt idx="11">
                  <c:v>PC_ECOM_CD_3</c:v>
                </c:pt>
              </c:strCache>
            </c:strRef>
          </c:cat>
          <c:val>
            <c:numRef>
              <c:f>Sheet1!$B$2:$B$13</c:f>
              <c:numCache>
                <c:formatCode>General</c:formatCode>
                <c:ptCount val="12"/>
                <c:pt idx="0">
                  <c:v>11248.5</c:v>
                </c:pt>
                <c:pt idx="1">
                  <c:v>6185.6666666666597</c:v>
                </c:pt>
                <c:pt idx="2">
                  <c:v>4783</c:v>
                </c:pt>
                <c:pt idx="3">
                  <c:v>3030.3125</c:v>
                </c:pt>
                <c:pt idx="4">
                  <c:v>3894.4285714285702</c:v>
                </c:pt>
                <c:pt idx="5">
                  <c:v>2251.4516129032199</c:v>
                </c:pt>
                <c:pt idx="6">
                  <c:v>1328.22068965517</c:v>
                </c:pt>
                <c:pt idx="7">
                  <c:v>1302.3499999999999</c:v>
                </c:pt>
                <c:pt idx="8">
                  <c:v>1487.57142857142</c:v>
                </c:pt>
                <c:pt idx="9">
                  <c:v>1334.8545454545399</c:v>
                </c:pt>
                <c:pt idx="10">
                  <c:v>1190.50640279394</c:v>
                </c:pt>
                <c:pt idx="11">
                  <c:v>1124.4583333333301</c:v>
                </c:pt>
              </c:numCache>
            </c:numRef>
          </c:val>
          <c:extLst>
            <c:ext xmlns:c16="http://schemas.microsoft.com/office/drawing/2014/chart" uri="{C3380CC4-5D6E-409C-BE32-E72D297353CC}">
              <c16:uniqueId val="{00000000-7F03-4209-9E52-1BB9360DD066}"/>
            </c:ext>
          </c:extLst>
        </c:ser>
        <c:dLbls>
          <c:showLegendKey val="0"/>
          <c:showVal val="0"/>
          <c:showCatName val="0"/>
          <c:showSerName val="0"/>
          <c:showPercent val="0"/>
          <c:showBubbleSize val="0"/>
        </c:dLbls>
        <c:gapWidth val="100"/>
        <c:axId val="959040960"/>
        <c:axId val="959032640"/>
      </c:barChart>
      <c:catAx>
        <c:axId val="95904096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59032640"/>
        <c:crosses val="autoZero"/>
        <c:auto val="1"/>
        <c:lblAlgn val="ctr"/>
        <c:lblOffset val="100"/>
        <c:noMultiLvlLbl val="0"/>
      </c:catAx>
      <c:valAx>
        <c:axId val="959032640"/>
        <c:scaling>
          <c:orientation val="minMax"/>
        </c:scaling>
        <c:delete val="1"/>
        <c:axPos val="t"/>
        <c:numFmt formatCode="General" sourceLinked="1"/>
        <c:majorTickMark val="none"/>
        <c:minorTickMark val="none"/>
        <c:tickLblPos val="nextTo"/>
        <c:crossAx val="959040960"/>
        <c:crosses val="autoZero"/>
        <c:crossBetween val="between"/>
        <c:majorUnit val="6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2400" dirty="0"/>
              <a:t>Coupon Rev Gen Rate</a:t>
            </a:r>
          </a:p>
        </c:rich>
      </c:tx>
      <c:layout>
        <c:manualLayout>
          <c:xMode val="edge"/>
          <c:yMode val="edge"/>
          <c:x val="9.9831196379180573E-2"/>
          <c:y val="4.2644981622947407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5.9505977858377787E-2"/>
          <c:y val="0.13188424099305429"/>
          <c:w val="0.78447114942502405"/>
          <c:h val="0.79929528474394396"/>
        </c:manualLayout>
      </c:layout>
      <c:barChart>
        <c:barDir val="bar"/>
        <c:grouping val="clustered"/>
        <c:varyColors val="0"/>
        <c:ser>
          <c:idx val="0"/>
          <c:order val="0"/>
          <c:tx>
            <c:strRef>
              <c:f>Sheet1!$B$1</c:f>
              <c:strCache>
                <c:ptCount val="1"/>
                <c:pt idx="0">
                  <c:v>Coupon Rev Gen Rate</c:v>
                </c:pt>
              </c:strCache>
            </c:strRef>
          </c:tx>
          <c:spPr>
            <a:solidFill>
              <a:srgbClr val="BB3559"/>
            </a:solidFill>
            <a:ln>
              <a:noFill/>
            </a:ln>
            <a:effectLst/>
          </c:spPr>
          <c:invertIfNegative val="0"/>
          <c:cat>
            <c:strRef>
              <c:f>Sheet1!$A$2:$A$13</c:f>
              <c:strCache>
                <c:ptCount val="12"/>
                <c:pt idx="0">
                  <c:v>PC_ECOM_CD_13</c:v>
                </c:pt>
                <c:pt idx="1">
                  <c:v>PC_ECOM_CD_5_MAR20</c:v>
                </c:pt>
                <c:pt idx="2">
                  <c:v>PC_ECOM_CD_8</c:v>
                </c:pt>
                <c:pt idx="3">
                  <c:v>PC_ECOM_CD_7</c:v>
                </c:pt>
                <c:pt idx="4">
                  <c:v>PC_ECOM_CD_9</c:v>
                </c:pt>
                <c:pt idx="5">
                  <c:v>PC_ECOM_CD_5</c:v>
                </c:pt>
                <c:pt idx="6">
                  <c:v>PC_ECOM_CD_1</c:v>
                </c:pt>
                <c:pt idx="7">
                  <c:v>PC_ECOM_CD_10</c:v>
                </c:pt>
                <c:pt idx="8">
                  <c:v>PC_ECOM_CD_14</c:v>
                </c:pt>
                <c:pt idx="9">
                  <c:v>PC_ECOM_CD_4</c:v>
                </c:pt>
                <c:pt idx="10">
                  <c:v>PC_ECOM_CD_2</c:v>
                </c:pt>
                <c:pt idx="11">
                  <c:v>PC_ECOM_CD_3</c:v>
                </c:pt>
              </c:strCache>
            </c:strRef>
          </c:cat>
          <c:val>
            <c:numRef>
              <c:f>Sheet1!$B$2:$B$13</c:f>
              <c:numCache>
                <c:formatCode>General</c:formatCode>
                <c:ptCount val="12"/>
                <c:pt idx="0">
                  <c:v>14034068.02</c:v>
                </c:pt>
                <c:pt idx="1">
                  <c:v>13643680.3533333</c:v>
                </c:pt>
                <c:pt idx="2">
                  <c:v>7016948.2800000003</c:v>
                </c:pt>
                <c:pt idx="3">
                  <c:v>5671438.1150000002</c:v>
                </c:pt>
                <c:pt idx="4">
                  <c:v>5281270.18</c:v>
                </c:pt>
                <c:pt idx="5">
                  <c:v>3895086.58903225</c:v>
                </c:pt>
                <c:pt idx="6">
                  <c:v>2645269.53165517</c:v>
                </c:pt>
                <c:pt idx="7">
                  <c:v>2496050.5780000002</c:v>
                </c:pt>
                <c:pt idx="8">
                  <c:v>2190283.0299999998</c:v>
                </c:pt>
                <c:pt idx="9">
                  <c:v>2059125.5210909001</c:v>
                </c:pt>
                <c:pt idx="10">
                  <c:v>1859564.0136903301</c:v>
                </c:pt>
                <c:pt idx="11">
                  <c:v>1643685.4952777701</c:v>
                </c:pt>
              </c:numCache>
            </c:numRef>
          </c:val>
          <c:extLst>
            <c:ext xmlns:c16="http://schemas.microsoft.com/office/drawing/2014/chart" uri="{C3380CC4-5D6E-409C-BE32-E72D297353CC}">
              <c16:uniqueId val="{00000000-1562-4331-B65C-598346406B55}"/>
            </c:ext>
          </c:extLst>
        </c:ser>
        <c:dLbls>
          <c:showLegendKey val="0"/>
          <c:showVal val="0"/>
          <c:showCatName val="0"/>
          <c:showSerName val="0"/>
          <c:showPercent val="0"/>
          <c:showBubbleSize val="0"/>
        </c:dLbls>
        <c:gapWidth val="100"/>
        <c:axId val="959040960"/>
        <c:axId val="959032640"/>
      </c:barChart>
      <c:catAx>
        <c:axId val="959040960"/>
        <c:scaling>
          <c:orientation val="maxMin"/>
        </c:scaling>
        <c:delete val="1"/>
        <c:axPos val="l"/>
        <c:numFmt formatCode="General" sourceLinked="1"/>
        <c:majorTickMark val="none"/>
        <c:minorTickMark val="none"/>
        <c:tickLblPos val="nextTo"/>
        <c:crossAx val="959032640"/>
        <c:crosses val="autoZero"/>
        <c:auto val="1"/>
        <c:lblAlgn val="ctr"/>
        <c:lblOffset val="100"/>
        <c:noMultiLvlLbl val="0"/>
      </c:catAx>
      <c:valAx>
        <c:axId val="959032640"/>
        <c:scaling>
          <c:orientation val="minMax"/>
        </c:scaling>
        <c:delete val="1"/>
        <c:axPos val="t"/>
        <c:numFmt formatCode="General" sourceLinked="1"/>
        <c:majorTickMark val="none"/>
        <c:minorTickMark val="none"/>
        <c:tickLblPos val="nextTo"/>
        <c:crossAx val="95904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E0FE55-10EB-9344-87C7-0DB9B76CF884}" type="datetimeFigureOut">
              <a:rPr lang="en-GB" smtClean="0"/>
              <a:t>22/07/2021</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86F3D9-EA4A-1D4E-964B-9192437A20D3}" type="slidenum">
              <a:rPr lang="en-GB" smtClean="0"/>
              <a:t>‹#›</a:t>
            </a:fld>
            <a:endParaRPr lang="en-GB" dirty="0"/>
          </a:p>
        </p:txBody>
      </p:sp>
    </p:spTree>
    <p:extLst>
      <p:ext uri="{BB962C8B-B14F-4D97-AF65-F5344CB8AC3E}">
        <p14:creationId xmlns:p14="http://schemas.microsoft.com/office/powerpoint/2010/main" val="719841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234B8-559F-0E4F-9B02-AE1748204072}"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1127D-2FFD-E241-8CB6-130A11C0C276}" type="slidenum">
              <a:rPr lang="en-US" smtClean="0"/>
              <a:t>‹#›</a:t>
            </a:fld>
            <a:endParaRPr lang="en-US" dirty="0"/>
          </a:p>
        </p:txBody>
      </p:sp>
    </p:spTree>
    <p:extLst>
      <p:ext uri="{BB962C8B-B14F-4D97-AF65-F5344CB8AC3E}">
        <p14:creationId xmlns:p14="http://schemas.microsoft.com/office/powerpoint/2010/main" val="101929267"/>
      </p:ext>
    </p:extLst>
  </p:cSld>
  <p:clrMap bg1="lt1" tx1="dk1" bg2="lt2" tx2="dk2" accent1="accent1" accent2="accent2" accent3="accent3" accent4="accent4" accent5="accent5" accent6="accent6" hlink="hlink" folHlink="folHlink"/>
  <p:notesStyle>
    <a:lvl1pPr marL="0" algn="l" defTabSz="1371509" rtl="0" eaLnBrk="1" latinLnBrk="0" hangingPunct="1">
      <a:defRPr sz="1800" kern="1200">
        <a:solidFill>
          <a:schemeClr val="tx1"/>
        </a:solidFill>
        <a:latin typeface="+mn-lt"/>
        <a:ea typeface="+mn-ea"/>
        <a:cs typeface="+mn-cs"/>
      </a:defRPr>
    </a:lvl1pPr>
    <a:lvl2pPr marL="685754" algn="l" defTabSz="1371509" rtl="0" eaLnBrk="1" latinLnBrk="0" hangingPunct="1">
      <a:defRPr sz="1800" kern="1200">
        <a:solidFill>
          <a:schemeClr val="tx1"/>
        </a:solidFill>
        <a:latin typeface="+mn-lt"/>
        <a:ea typeface="+mn-ea"/>
        <a:cs typeface="+mn-cs"/>
      </a:defRPr>
    </a:lvl2pPr>
    <a:lvl3pPr marL="1371509" algn="l" defTabSz="1371509" rtl="0" eaLnBrk="1" latinLnBrk="0" hangingPunct="1">
      <a:defRPr sz="1800" kern="1200">
        <a:solidFill>
          <a:schemeClr val="tx1"/>
        </a:solidFill>
        <a:latin typeface="+mn-lt"/>
        <a:ea typeface="+mn-ea"/>
        <a:cs typeface="+mn-cs"/>
      </a:defRPr>
    </a:lvl3pPr>
    <a:lvl4pPr marL="2057263" algn="l" defTabSz="1371509" rtl="0" eaLnBrk="1" latinLnBrk="0" hangingPunct="1">
      <a:defRPr sz="1800" kern="1200">
        <a:solidFill>
          <a:schemeClr val="tx1"/>
        </a:solidFill>
        <a:latin typeface="+mn-lt"/>
        <a:ea typeface="+mn-ea"/>
        <a:cs typeface="+mn-cs"/>
      </a:defRPr>
    </a:lvl4pPr>
    <a:lvl5pPr marL="2743017" algn="l" defTabSz="1371509" rtl="0" eaLnBrk="1" latinLnBrk="0" hangingPunct="1">
      <a:defRPr sz="1800" kern="1200">
        <a:solidFill>
          <a:schemeClr val="tx1"/>
        </a:solidFill>
        <a:latin typeface="+mn-lt"/>
        <a:ea typeface="+mn-ea"/>
        <a:cs typeface="+mn-cs"/>
      </a:defRPr>
    </a:lvl5pPr>
    <a:lvl6pPr marL="3428771" algn="l" defTabSz="1371509" rtl="0" eaLnBrk="1" latinLnBrk="0" hangingPunct="1">
      <a:defRPr sz="1800" kern="1200">
        <a:solidFill>
          <a:schemeClr val="tx1"/>
        </a:solidFill>
        <a:latin typeface="+mn-lt"/>
        <a:ea typeface="+mn-ea"/>
        <a:cs typeface="+mn-cs"/>
      </a:defRPr>
    </a:lvl6pPr>
    <a:lvl7pPr marL="4114526" algn="l" defTabSz="1371509" rtl="0" eaLnBrk="1" latinLnBrk="0" hangingPunct="1">
      <a:defRPr sz="1800" kern="1200">
        <a:solidFill>
          <a:schemeClr val="tx1"/>
        </a:solidFill>
        <a:latin typeface="+mn-lt"/>
        <a:ea typeface="+mn-ea"/>
        <a:cs typeface="+mn-cs"/>
      </a:defRPr>
    </a:lvl7pPr>
    <a:lvl8pPr marL="4800280" algn="l" defTabSz="1371509" rtl="0" eaLnBrk="1" latinLnBrk="0" hangingPunct="1">
      <a:defRPr sz="1800" kern="1200">
        <a:solidFill>
          <a:schemeClr val="tx1"/>
        </a:solidFill>
        <a:latin typeface="+mn-lt"/>
        <a:ea typeface="+mn-ea"/>
        <a:cs typeface="+mn-cs"/>
      </a:defRPr>
    </a:lvl8pPr>
    <a:lvl9pPr marL="5486034" algn="l" defTabSz="1371509"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39.jpeg"/><Relationship Id="rId4"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Branded Title Slide">
    <p:spTree>
      <p:nvGrpSpPr>
        <p:cNvPr id="1" name=""/>
        <p:cNvGrpSpPr/>
        <p:nvPr/>
      </p:nvGrpSpPr>
      <p:grpSpPr>
        <a:xfrm>
          <a:off x="0" y="0"/>
          <a:ext cx="0" cy="0"/>
          <a:chOff x="0" y="0"/>
          <a:chExt cx="0" cy="0"/>
        </a:xfrm>
      </p:grpSpPr>
      <p:sp>
        <p:nvSpPr>
          <p:cNvPr id="25" name="Picture Placeholder 2"/>
          <p:cNvSpPr>
            <a:spLocks noGrp="1" noChangeAspect="1"/>
          </p:cNvSpPr>
          <p:nvPr>
            <p:ph type="pic" idx="27"/>
          </p:nvPr>
        </p:nvSpPr>
        <p:spPr>
          <a:xfrm>
            <a:off x="0" y="-1"/>
            <a:ext cx="18288000"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4" name="Text Placeholder 3"/>
          <p:cNvSpPr>
            <a:spLocks noGrp="1"/>
          </p:cNvSpPr>
          <p:nvPr>
            <p:ph type="body" sz="quarter" idx="13" hasCustomPrompt="1"/>
          </p:nvPr>
        </p:nvSpPr>
        <p:spPr>
          <a:xfrm>
            <a:off x="539749" y="2190751"/>
            <a:ext cx="5759451" cy="5896610"/>
          </a:xfrm>
        </p:spPr>
        <p:txBody>
          <a:bodyPr lIns="0" tIns="0" rIns="0" bIns="0" anchor="ctr">
            <a:noAutofit/>
          </a:bodyPr>
          <a:lstStyle>
            <a:lvl1pPr marL="0" indent="0">
              <a:buNone/>
              <a:defRPr sz="6000"/>
            </a:lvl1pPr>
          </a:lstStyle>
          <a:p>
            <a:pPr lvl="0"/>
            <a:r>
              <a:rPr lang="en-US" dirty="0"/>
              <a:t>Presentation title goes here</a:t>
            </a:r>
          </a:p>
        </p:txBody>
      </p:sp>
      <p:sp>
        <p:nvSpPr>
          <p:cNvPr id="13" name="Footer Placeholder 12"/>
          <p:cNvSpPr>
            <a:spLocks noGrp="1"/>
          </p:cNvSpPr>
          <p:nvPr>
            <p:ph type="ftr" sz="quarter" idx="14"/>
          </p:nvPr>
        </p:nvSpPr>
        <p:spPr>
          <a:xfrm>
            <a:off x="539749" y="9540000"/>
            <a:ext cx="12376150" cy="457717"/>
          </a:xfrm>
          <a:prstGeom prst="rect">
            <a:avLst/>
          </a:prstGeom>
        </p:spPr>
        <p:txBody>
          <a:bodyPr/>
          <a:lstStyle/>
          <a:p>
            <a:r>
              <a:rPr lang="en-GB" dirty="0"/>
              <a:t>MiQ presentation name  |  Client name or other information  |  Date 20XX</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3" name="Picture Placeholder 2"/>
          <p:cNvSpPr>
            <a:spLocks noGrp="1"/>
          </p:cNvSpPr>
          <p:nvPr>
            <p:ph type="pic" sz="quarter" idx="15" hasCustomPrompt="1"/>
          </p:nvPr>
        </p:nvSpPr>
        <p:spPr>
          <a:xfrm>
            <a:off x="4679950" y="621303"/>
            <a:ext cx="4319588" cy="1192212"/>
          </a:xfrm>
        </p:spPr>
        <p:txBody>
          <a:bodyPr/>
          <a:lstStyle>
            <a:lvl1pPr marL="0" indent="0">
              <a:buFontTx/>
              <a:buNone/>
              <a:defRPr baseline="0"/>
            </a:lvl1pPr>
          </a:lstStyle>
          <a:p>
            <a:r>
              <a:rPr lang="en-GB" dirty="0"/>
              <a:t>Client Logo</a:t>
            </a:r>
          </a:p>
        </p:txBody>
      </p:sp>
      <p:cxnSp>
        <p:nvCxnSpPr>
          <p:cNvPr id="5" name="Straight Connector 4"/>
          <p:cNvCxnSpPr/>
          <p:nvPr userDrawn="1"/>
        </p:nvCxnSpPr>
        <p:spPr>
          <a:xfrm>
            <a:off x="4311313" y="501696"/>
            <a:ext cx="0" cy="1512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848097" y="-1117552"/>
            <a:ext cx="3570514" cy="830997"/>
          </a:xfrm>
          <a:prstGeom prst="rect">
            <a:avLst/>
          </a:prstGeom>
          <a:solidFill>
            <a:schemeClr val="accent1"/>
          </a:solidFill>
        </p:spPr>
        <p:txBody>
          <a:bodyPr wrap="square" rtlCol="0">
            <a:spAutoFit/>
          </a:bodyPr>
          <a:lstStyle/>
          <a:p>
            <a:r>
              <a:rPr lang="en-GB" sz="1600" dirty="0">
                <a:solidFill>
                  <a:schemeClr val="bg1"/>
                </a:solidFill>
              </a:rPr>
              <a:t>Insert client logo, make sure it is vertically centred and the left edged is flush against</a:t>
            </a:r>
            <a:r>
              <a:rPr lang="en-GB" sz="1600" baseline="0" dirty="0">
                <a:solidFill>
                  <a:schemeClr val="bg1"/>
                </a:solidFill>
              </a:rPr>
              <a:t> this line</a:t>
            </a:r>
            <a:r>
              <a:rPr lang="en-GB" sz="1600" dirty="0">
                <a:solidFill>
                  <a:schemeClr val="bg1"/>
                </a:solidFill>
              </a:rPr>
              <a:t> </a:t>
            </a:r>
          </a:p>
        </p:txBody>
      </p:sp>
      <p:cxnSp>
        <p:nvCxnSpPr>
          <p:cNvPr id="12" name="Straight Arrow Connector 11"/>
          <p:cNvCxnSpPr/>
          <p:nvPr userDrawn="1"/>
        </p:nvCxnSpPr>
        <p:spPr>
          <a:xfrm>
            <a:off x="5168896" y="-286555"/>
            <a:ext cx="0" cy="286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539750" y="6481483"/>
            <a:ext cx="5580063" cy="2895458"/>
          </a:xfrm>
        </p:spPr>
        <p:txBody>
          <a:bodyPr vert="horz" lIns="0" tIns="0" rIns="0" bIns="0" rtlCol="0">
            <a:normAutofit/>
          </a:bodyPr>
          <a:lstStyle>
            <a:lvl1pPr marL="0" indent="0">
              <a:buNone/>
              <a:defRPr lang="en-US" sz="3200" b="1" smtClean="0"/>
            </a:lvl1pPr>
          </a:lstStyle>
          <a:p>
            <a:pPr marL="0" lvl="0" indent="0">
              <a:buNone/>
            </a:pPr>
            <a:r>
              <a:rPr lang="en-US" dirty="0"/>
              <a:t>Use this space for a </a:t>
            </a:r>
            <a:br>
              <a:rPr lang="en-US" dirty="0"/>
            </a:br>
            <a:r>
              <a:rPr lang="en-US" dirty="0"/>
              <a:t>subtitle if you need one. When you’re done, move it up so it’s just under the 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32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201091"/>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7" name="Title 1"/>
          <p:cNvSpPr>
            <a:spLocks noGrp="1"/>
          </p:cNvSpPr>
          <p:nvPr>
            <p:ph type="title" hasCustomPrompt="1"/>
          </p:nvPr>
        </p:nvSpPr>
        <p:spPr>
          <a:xfrm>
            <a:off x="539750" y="540000"/>
            <a:ext cx="11520488" cy="359999"/>
          </a:xfrm>
        </p:spPr>
        <p:txBody>
          <a:bodyPr vert="horz" lIns="0" tIns="0" rIns="91440" bIns="45720" rtlCol="0" anchor="t">
            <a:noAutofit/>
          </a:bodyPr>
          <a:lstStyle>
            <a:lvl1pPr>
              <a:buFontTx/>
              <a:buNone/>
              <a:defRPr lang="en-US" dirty="0"/>
            </a:lvl1pPr>
          </a:lstStyle>
          <a:p>
            <a:pPr lvl="0"/>
            <a:r>
              <a:rPr lang="en-US" dirty="0"/>
              <a:t>Contents</a:t>
            </a:r>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0" name="Content Placeholder 2"/>
          <p:cNvSpPr>
            <a:spLocks noGrp="1"/>
          </p:cNvSpPr>
          <p:nvPr>
            <p:ph idx="16" hasCustomPrompt="1"/>
          </p:nvPr>
        </p:nvSpPr>
        <p:spPr>
          <a:xfrm>
            <a:off x="539749" y="2538046"/>
            <a:ext cx="2879725" cy="2609057"/>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1" name="Content Placeholder 2"/>
          <p:cNvSpPr>
            <a:spLocks noGrp="1"/>
          </p:cNvSpPr>
          <p:nvPr>
            <p:ph idx="17" hasCustomPrompt="1"/>
          </p:nvPr>
        </p:nvSpPr>
        <p:spPr>
          <a:xfrm>
            <a:off x="539751" y="5129646"/>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12" name="Content Placeholder 2"/>
          <p:cNvSpPr>
            <a:spLocks noGrp="1"/>
          </p:cNvSpPr>
          <p:nvPr>
            <p:ph idx="18" hasCustomPrompt="1"/>
          </p:nvPr>
        </p:nvSpPr>
        <p:spPr>
          <a:xfrm>
            <a:off x="539750" y="5466601"/>
            <a:ext cx="2879725" cy="3003321"/>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3" name="Content Placeholder 2"/>
          <p:cNvSpPr>
            <a:spLocks noGrp="1"/>
          </p:cNvSpPr>
          <p:nvPr>
            <p:ph idx="19" hasCustomPrompt="1"/>
          </p:nvPr>
        </p:nvSpPr>
        <p:spPr>
          <a:xfrm>
            <a:off x="7740650" y="5147103"/>
            <a:ext cx="2879725" cy="336955"/>
          </a:xfrm>
        </p:spPr>
        <p:txBody>
          <a:bodyPr vert="horz" lIns="0" tIns="0" rIns="91440" bIns="45720" rtlCol="0" anchor="t">
            <a:noAutofit/>
          </a:bodyPr>
          <a:lstStyle>
            <a:lvl1pPr marL="0" marR="0" indent="0" algn="l" defTabSz="1371417" rtl="0" eaLnBrk="1" fontAlgn="auto" latinLnBrk="0" hangingPunct="1">
              <a:lnSpc>
                <a:spcPct val="110000"/>
              </a:lnSpc>
              <a:spcBef>
                <a:spcPct val="0"/>
              </a:spcBef>
              <a:spcAft>
                <a:spcPts val="0"/>
              </a:spcAft>
              <a:buClrTx/>
              <a:buSzTx/>
              <a:buFontTx/>
              <a:buNone/>
              <a:tabLst/>
              <a:defRPr lang="en-US" b="1" dirty="0" smtClean="0">
                <a:latin typeface="+mj-lt"/>
                <a:ea typeface="+mj-ea"/>
                <a:cs typeface="+mj-cs"/>
              </a:defRPr>
            </a:lvl1pPr>
          </a:lstStyle>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r>
              <a:rPr lang="en-US" dirty="0"/>
              <a:t>Section title</a:t>
            </a:r>
          </a:p>
          <a:p>
            <a:pPr lvl="0">
              <a:spcBef>
                <a:spcPct val="0"/>
              </a:spcBef>
            </a:pPr>
            <a:endParaRPr lang="en-US" dirty="0"/>
          </a:p>
        </p:txBody>
      </p:sp>
      <p:sp>
        <p:nvSpPr>
          <p:cNvPr id="14" name="Content Placeholder 2"/>
          <p:cNvSpPr>
            <a:spLocks noGrp="1"/>
          </p:cNvSpPr>
          <p:nvPr>
            <p:ph idx="20" hasCustomPrompt="1"/>
          </p:nvPr>
        </p:nvSpPr>
        <p:spPr>
          <a:xfrm>
            <a:off x="7740649" y="5484058"/>
            <a:ext cx="2879725" cy="2985864"/>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a:t>Page title</a:t>
            </a:r>
            <a:endParaRPr lang="en-US" dirty="0"/>
          </a:p>
        </p:txBody>
      </p:sp>
      <p:sp>
        <p:nvSpPr>
          <p:cNvPr id="15" name="Content Placeholder 2"/>
          <p:cNvSpPr>
            <a:spLocks noGrp="1"/>
          </p:cNvSpPr>
          <p:nvPr>
            <p:ph idx="21" hasCustomPrompt="1"/>
          </p:nvPr>
        </p:nvSpPr>
        <p:spPr>
          <a:xfrm>
            <a:off x="7740650" y="2291527"/>
            <a:ext cx="2879725" cy="336955"/>
          </a:xfrm>
        </p:spPr>
        <p:txBody>
          <a:bodyPr vert="horz" lIns="0" tIns="0" rIns="91440" bIns="45720" rtlCol="0" anchor="t">
            <a:noAutofit/>
          </a:bodyPr>
          <a:lstStyle>
            <a:lvl1pPr marL="0" marR="0" indent="0" algn="l" defTabSz="1371417" rtl="0" eaLnBrk="1" fontAlgn="auto" latinLnBrk="0" hangingPunct="1">
              <a:lnSpc>
                <a:spcPct val="110000"/>
              </a:lnSpc>
              <a:spcBef>
                <a:spcPct val="0"/>
              </a:spcBef>
              <a:spcAft>
                <a:spcPts val="0"/>
              </a:spcAft>
              <a:buClrTx/>
              <a:buSzTx/>
              <a:buFontTx/>
              <a:buNone/>
              <a:tabLst/>
              <a:defRPr lang="en-US" b="1" dirty="0" smtClean="0">
                <a:latin typeface="+mj-lt"/>
                <a:ea typeface="+mj-ea"/>
                <a:cs typeface="+mj-cs"/>
              </a:defRPr>
            </a:lvl1pPr>
          </a:lstStyle>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r>
              <a:rPr lang="en-US" dirty="0"/>
              <a:t>Section title</a:t>
            </a:r>
          </a:p>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endParaRPr lang="en-US" dirty="0"/>
          </a:p>
          <a:p>
            <a:pPr lvl="0">
              <a:spcBef>
                <a:spcPct val="0"/>
              </a:spcBef>
            </a:pPr>
            <a:endParaRPr lang="en-US" dirty="0"/>
          </a:p>
        </p:txBody>
      </p:sp>
      <p:sp>
        <p:nvSpPr>
          <p:cNvPr id="16" name="Content Placeholder 2"/>
          <p:cNvSpPr>
            <a:spLocks noGrp="1"/>
          </p:cNvSpPr>
          <p:nvPr>
            <p:ph idx="22" hasCustomPrompt="1"/>
          </p:nvPr>
        </p:nvSpPr>
        <p:spPr>
          <a:xfrm>
            <a:off x="7740649" y="2628483"/>
            <a:ext cx="2879725" cy="2518620"/>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7" name="Content Placeholder 2"/>
          <p:cNvSpPr>
            <a:spLocks noGrp="1"/>
          </p:cNvSpPr>
          <p:nvPr>
            <p:ph idx="23" hasCustomPrompt="1"/>
          </p:nvPr>
        </p:nvSpPr>
        <p:spPr>
          <a:xfrm>
            <a:off x="5559913" y="2326545"/>
            <a:ext cx="1260477" cy="336955"/>
          </a:xfrm>
        </p:spPr>
        <p:txBody>
          <a:bodyPr vert="horz" lIns="0" tIns="0" rIns="91440" bIns="45720" rtlCol="0" anchor="t">
            <a:noAutofit/>
          </a:bodyPr>
          <a:lstStyle>
            <a:lvl1pPr marL="0" indent="0" algn="ctr">
              <a:buFontTx/>
              <a:buNone/>
              <a:defRPr lang="en-US" b="1" dirty="0" smtClean="0">
                <a:latin typeface="+mj-lt"/>
                <a:ea typeface="+mj-ea"/>
                <a:cs typeface="+mj-cs"/>
              </a:defRPr>
            </a:lvl1pPr>
          </a:lstStyle>
          <a:p>
            <a:pPr lvl="0">
              <a:spcBef>
                <a:spcPct val="0"/>
              </a:spcBef>
            </a:pPr>
            <a:r>
              <a:rPr lang="en-US" dirty="0"/>
              <a:t>Number</a:t>
            </a:r>
          </a:p>
        </p:txBody>
      </p:sp>
      <p:sp>
        <p:nvSpPr>
          <p:cNvPr id="18" name="Content Placeholder 2"/>
          <p:cNvSpPr>
            <a:spLocks noGrp="1"/>
          </p:cNvSpPr>
          <p:nvPr>
            <p:ph idx="24" hasCustomPrompt="1"/>
          </p:nvPr>
        </p:nvSpPr>
        <p:spPr>
          <a:xfrm>
            <a:off x="5559912" y="2663501"/>
            <a:ext cx="1260477" cy="2466146"/>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9" name="Content Placeholder 2"/>
          <p:cNvSpPr>
            <a:spLocks noGrp="1"/>
          </p:cNvSpPr>
          <p:nvPr>
            <p:ph idx="25" hasCustomPrompt="1"/>
          </p:nvPr>
        </p:nvSpPr>
        <p:spPr>
          <a:xfrm>
            <a:off x="5559912" y="5177935"/>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0" name="Content Placeholder 2"/>
          <p:cNvSpPr>
            <a:spLocks noGrp="1"/>
          </p:cNvSpPr>
          <p:nvPr>
            <p:ph idx="26" hasCustomPrompt="1"/>
          </p:nvPr>
        </p:nvSpPr>
        <p:spPr>
          <a:xfrm>
            <a:off x="5559911" y="5514890"/>
            <a:ext cx="1260477" cy="2955032"/>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21" name="Content Placeholder 2"/>
          <p:cNvSpPr>
            <a:spLocks noGrp="1"/>
          </p:cNvSpPr>
          <p:nvPr>
            <p:ph idx="27" hasCustomPrompt="1"/>
          </p:nvPr>
        </p:nvSpPr>
        <p:spPr>
          <a:xfrm>
            <a:off x="12740168" y="2291527"/>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2" name="Content Placeholder 2"/>
          <p:cNvSpPr>
            <a:spLocks noGrp="1"/>
          </p:cNvSpPr>
          <p:nvPr>
            <p:ph idx="28" hasCustomPrompt="1"/>
          </p:nvPr>
        </p:nvSpPr>
        <p:spPr>
          <a:xfrm>
            <a:off x="12740167" y="2628483"/>
            <a:ext cx="1260476" cy="2501164"/>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23" name="Content Placeholder 2"/>
          <p:cNvSpPr>
            <a:spLocks noGrp="1"/>
          </p:cNvSpPr>
          <p:nvPr>
            <p:ph idx="29" hasCustomPrompt="1"/>
          </p:nvPr>
        </p:nvSpPr>
        <p:spPr>
          <a:xfrm>
            <a:off x="12740166" y="5166769"/>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4" name="Content Placeholder 2"/>
          <p:cNvSpPr>
            <a:spLocks noGrp="1"/>
          </p:cNvSpPr>
          <p:nvPr>
            <p:ph idx="30" hasCustomPrompt="1"/>
          </p:nvPr>
        </p:nvSpPr>
        <p:spPr>
          <a:xfrm>
            <a:off x="12740166" y="5479872"/>
            <a:ext cx="1260477" cy="2990050"/>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376" userDrawn="1">
          <p15:clr>
            <a:srgbClr val="FBAE40"/>
          </p15:clr>
        </p15:guide>
        <p15:guide id="2" orient="horz" pos="5349"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Tree>
    <p:extLst>
      <p:ext uri="{BB962C8B-B14F-4D97-AF65-F5344CB8AC3E}">
        <p14:creationId xmlns:p14="http://schemas.microsoft.com/office/powerpoint/2010/main" val="1607306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0" y="0"/>
            <a:ext cx="18288000" cy="10285413"/>
          </a:xfrm>
        </p:spPr>
        <p:txBody>
          <a:bodyPr/>
          <a:lstStyle/>
          <a:p>
            <a:endParaRPr lang="en-GB" dirty="0"/>
          </a:p>
        </p:txBody>
      </p:sp>
      <p:sp>
        <p:nvSpPr>
          <p:cNvPr id="19" name="Text Placeholder 18"/>
          <p:cNvSpPr>
            <a:spLocks noGrp="1"/>
          </p:cNvSpPr>
          <p:nvPr>
            <p:ph type="body" sz="quarter" idx="14" hasCustomPrompt="1"/>
          </p:nvPr>
        </p:nvSpPr>
        <p:spPr>
          <a:xfrm>
            <a:off x="539750" y="3351442"/>
            <a:ext cx="8278416" cy="6069335"/>
          </a:xfrm>
          <a:prstGeom prst="snip1Rect">
            <a:avLst/>
          </a:prstGeom>
          <a:solidFill>
            <a:schemeClr val="accent1">
              <a:alpha val="50000"/>
            </a:schemeClr>
          </a:solidFill>
        </p:spPr>
        <p:txBody>
          <a:bodyPr vert="horz" lIns="251999" tIns="0" rIns="108000" bIns="251999" rtlCol="0" anchor="ctr">
            <a:noAutofit/>
          </a:bodyPr>
          <a:lstStyle>
            <a:lvl1pPr marL="0" indent="0">
              <a:buFontTx/>
              <a:buNone/>
              <a:defRPr lang="en-US" sz="6000" dirty="0" smtClean="0">
                <a:solidFill>
                  <a:schemeClr val="bg1"/>
                </a:solidFill>
              </a:defRPr>
            </a:lvl1pPr>
          </a:lstStyle>
          <a:p>
            <a:pPr lvl="0" defTabSz="914400">
              <a:buSzPct val="75000"/>
            </a:pPr>
            <a:r>
              <a:rPr lang="en-US" dirty="0"/>
              <a:t>Insert title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26" name="Title 1"/>
          <p:cNvSpPr>
            <a:spLocks noGrp="1"/>
          </p:cNvSpPr>
          <p:nvPr>
            <p:ph type="title" hasCustomPrompt="1"/>
          </p:nvPr>
        </p:nvSpPr>
        <p:spPr>
          <a:xfrm>
            <a:off x="2965677" y="539999"/>
            <a:ext cx="10318522" cy="569663"/>
          </a:xfrm>
        </p:spPr>
        <p:txBody>
          <a:bodyPr/>
          <a:lstStyle>
            <a:lvl1pPr>
              <a:defRPr sz="2800" baseline="0">
                <a:solidFill>
                  <a:schemeClr val="tx1"/>
                </a:solidFill>
              </a:defRPr>
            </a:lvl1pPr>
          </a:lstStyle>
          <a:p>
            <a:r>
              <a:rPr lang="en-US" dirty="0"/>
              <a:t>Location: client name</a:t>
            </a:r>
          </a:p>
        </p:txBody>
      </p:sp>
      <p:sp>
        <p:nvSpPr>
          <p:cNvPr id="10" name="Picture Placeholder 9"/>
          <p:cNvSpPr>
            <a:spLocks noGrp="1"/>
          </p:cNvSpPr>
          <p:nvPr>
            <p:ph type="pic" sz="quarter" idx="19" hasCustomPrompt="1"/>
          </p:nvPr>
        </p:nvSpPr>
        <p:spPr>
          <a:xfrm>
            <a:off x="13104812" y="561092"/>
            <a:ext cx="1655763" cy="569913"/>
          </a:xfrm>
        </p:spPr>
        <p:txBody>
          <a:bodyPr>
            <a:normAutofit/>
          </a:bodyPr>
          <a:lstStyle>
            <a:lvl1pPr marL="0" indent="0">
              <a:buFontTx/>
              <a:buNone/>
              <a:defRPr sz="1200" baseline="0"/>
            </a:lvl1pPr>
          </a:lstStyle>
          <a:p>
            <a:r>
              <a:rPr lang="en-GB" dirty="0"/>
              <a:t>MiQ logo if co-branded</a:t>
            </a:r>
          </a:p>
        </p:txBody>
      </p:sp>
      <p:sp>
        <p:nvSpPr>
          <p:cNvPr id="13" name="Picture Placeholder 12"/>
          <p:cNvSpPr>
            <a:spLocks noGrp="1"/>
          </p:cNvSpPr>
          <p:nvPr>
            <p:ph type="pic" sz="quarter" idx="20" hasCustomPrompt="1"/>
          </p:nvPr>
        </p:nvSpPr>
        <p:spPr>
          <a:xfrm>
            <a:off x="15100300" y="569913"/>
            <a:ext cx="2613024" cy="539750"/>
          </a:xfrm>
        </p:spPr>
        <p:txBody>
          <a:bodyPr>
            <a:normAutofit/>
          </a:bodyPr>
          <a:lstStyle>
            <a:lvl1pPr marL="0" indent="0">
              <a:buFontTx/>
              <a:buNone/>
              <a:defRPr sz="1200"/>
            </a:lvl1pPr>
          </a:lstStyle>
          <a:p>
            <a:r>
              <a:rPr lang="en-GB" dirty="0"/>
              <a:t>Partner logo</a:t>
            </a:r>
          </a:p>
        </p:txBody>
      </p:sp>
      <p:sp>
        <p:nvSpPr>
          <p:cNvPr id="11" name="Picture Placeholder 12"/>
          <p:cNvSpPr>
            <a:spLocks noGrp="1"/>
          </p:cNvSpPr>
          <p:nvPr>
            <p:ph type="pic" sz="quarter" idx="21" hasCustomPrompt="1"/>
          </p:nvPr>
        </p:nvSpPr>
        <p:spPr>
          <a:xfrm>
            <a:off x="13284199" y="7903029"/>
            <a:ext cx="4429125" cy="1113043"/>
          </a:xfrm>
        </p:spPr>
        <p:txBody>
          <a:bodyPr>
            <a:normAutofit/>
          </a:bodyPr>
          <a:lstStyle>
            <a:lvl1pPr marL="0" indent="0">
              <a:buFontTx/>
              <a:buNone/>
              <a:defRPr sz="1800"/>
            </a:lvl1pPr>
          </a:lstStyle>
          <a:p>
            <a:r>
              <a:rPr lang="en-GB" dirty="0"/>
              <a:t>Client logo</a:t>
            </a:r>
          </a:p>
        </p:txBody>
      </p:sp>
      <p:sp>
        <p:nvSpPr>
          <p:cNvPr id="14" name="Title 2"/>
          <p:cNvSpPr txBox="1">
            <a:spLocks/>
          </p:cNvSpPr>
          <p:nvPr userDrawn="1"/>
        </p:nvSpPr>
        <p:spPr>
          <a:xfrm>
            <a:off x="539751" y="548142"/>
            <a:ext cx="2305048" cy="508349"/>
          </a:xfrm>
          <a:prstGeom prst="rect">
            <a:avLst/>
          </a:prstGeom>
        </p:spPr>
        <p:txBody>
          <a:bodyPr vert="horz" lIns="0" tIns="0" rIns="91440" bIns="45720" rtlCol="0" anchor="t">
            <a:noAutofit/>
          </a:bodyPr>
          <a:lstStyle>
            <a:lvl1pPr algn="l" defTabSz="1371417" rtl="0" eaLnBrk="1" latinLnBrk="0" hangingPunct="1">
              <a:lnSpc>
                <a:spcPct val="90000"/>
              </a:lnSpc>
              <a:spcBef>
                <a:spcPct val="0"/>
              </a:spcBef>
              <a:buNone/>
              <a:defRPr sz="2000" b="1" kern="1200">
                <a:solidFill>
                  <a:schemeClr val="tx1"/>
                </a:solidFill>
                <a:latin typeface="+mj-lt"/>
                <a:ea typeface="+mj-ea"/>
                <a:cs typeface="+mj-cs"/>
              </a:defRPr>
            </a:lvl1pPr>
          </a:lstStyle>
          <a:p>
            <a:r>
              <a:rPr lang="en-GB" sz="3000" dirty="0"/>
              <a:t>CASE STUDY</a:t>
            </a:r>
          </a:p>
        </p:txBody>
      </p:sp>
      <p:sp>
        <p:nvSpPr>
          <p:cNvPr id="1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GOALS">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0" y="0"/>
            <a:ext cx="18288000" cy="10285413"/>
          </a:xfrm>
        </p:spPr>
        <p:txBody>
          <a:bodyPr/>
          <a:lstStyle/>
          <a:p>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26" name="Title 1"/>
          <p:cNvSpPr>
            <a:spLocks noGrp="1"/>
          </p:cNvSpPr>
          <p:nvPr>
            <p:ph type="title" hasCustomPrompt="1"/>
          </p:nvPr>
        </p:nvSpPr>
        <p:spPr>
          <a:xfrm>
            <a:off x="539750" y="539999"/>
            <a:ext cx="12744449" cy="569663"/>
          </a:xfrm>
        </p:spPr>
        <p:txBody>
          <a:bodyPr/>
          <a:lstStyle>
            <a:lvl1pPr>
              <a:defRPr sz="2800" baseline="0">
                <a:solidFill>
                  <a:schemeClr val="tx1"/>
                </a:solidFill>
              </a:defRPr>
            </a:lvl1pPr>
          </a:lstStyle>
          <a:p>
            <a:r>
              <a:rPr lang="en-US" dirty="0"/>
              <a:t>Case Study title</a:t>
            </a:r>
          </a:p>
        </p:txBody>
      </p:sp>
      <p:sp>
        <p:nvSpPr>
          <p:cNvPr id="10" name="Picture Placeholder 9"/>
          <p:cNvSpPr>
            <a:spLocks noGrp="1"/>
          </p:cNvSpPr>
          <p:nvPr>
            <p:ph type="pic" sz="quarter" idx="19" hasCustomPrompt="1"/>
          </p:nvPr>
        </p:nvSpPr>
        <p:spPr>
          <a:xfrm>
            <a:off x="13104812" y="561092"/>
            <a:ext cx="1655763" cy="569913"/>
          </a:xfrm>
        </p:spPr>
        <p:txBody>
          <a:bodyPr>
            <a:normAutofit/>
          </a:bodyPr>
          <a:lstStyle>
            <a:lvl1pPr marL="0" indent="0">
              <a:buFontTx/>
              <a:buNone/>
              <a:defRPr sz="1200" baseline="0"/>
            </a:lvl1pPr>
          </a:lstStyle>
          <a:p>
            <a:r>
              <a:rPr lang="en-GB" dirty="0"/>
              <a:t>MiQ logo if co-branded</a:t>
            </a:r>
          </a:p>
        </p:txBody>
      </p:sp>
      <p:sp>
        <p:nvSpPr>
          <p:cNvPr id="13" name="Picture Placeholder 12"/>
          <p:cNvSpPr>
            <a:spLocks noGrp="1"/>
          </p:cNvSpPr>
          <p:nvPr>
            <p:ph type="pic" sz="quarter" idx="20" hasCustomPrompt="1"/>
          </p:nvPr>
        </p:nvSpPr>
        <p:spPr>
          <a:xfrm>
            <a:off x="15100300" y="569913"/>
            <a:ext cx="2613024" cy="539750"/>
          </a:xfrm>
        </p:spPr>
        <p:txBody>
          <a:bodyPr>
            <a:normAutofit/>
          </a:bodyPr>
          <a:lstStyle>
            <a:lvl1pPr marL="0" indent="0">
              <a:buFontTx/>
              <a:buNone/>
              <a:defRPr sz="1200"/>
            </a:lvl1pPr>
          </a:lstStyle>
          <a:p>
            <a:r>
              <a:rPr lang="en-GB" dirty="0"/>
              <a:t>Partner logo</a:t>
            </a:r>
          </a:p>
        </p:txBody>
      </p:sp>
      <p:sp>
        <p:nvSpPr>
          <p:cNvPr id="14" name="Snip Single Corner Rectangle 13"/>
          <p:cNvSpPr/>
          <p:nvPr userDrawn="1"/>
        </p:nvSpPr>
        <p:spPr>
          <a:xfrm>
            <a:off x="541733" y="3351442"/>
            <a:ext cx="8276433" cy="6069335"/>
          </a:xfrm>
          <a:prstGeom prst="snip1Rect">
            <a:avLst/>
          </a:prstGeom>
          <a:solidFill>
            <a:schemeClr val="accent1">
              <a:alpha val="50000"/>
            </a:schemeClr>
          </a:solidFill>
        </p:spPr>
        <p:txBody>
          <a:bodyPr vert="horz" lIns="251999" tIns="0" rIns="108000" bIns="251999" rtlCol="0">
            <a:noAutofit/>
          </a:bodyPr>
          <a:lstStyle/>
          <a:p>
            <a:pPr marL="342900" indent="-342900" defTabSz="914400">
              <a:buSzPct val="75000"/>
            </a:pPr>
            <a:endParaRPr lang="en-GB" sz="2000" dirty="0">
              <a:solidFill>
                <a:schemeClr val="bg1"/>
              </a:solidFill>
            </a:endParaRPr>
          </a:p>
        </p:txBody>
      </p:sp>
      <p:sp>
        <p:nvSpPr>
          <p:cNvPr id="16" name="Picture Placeholder 12"/>
          <p:cNvSpPr>
            <a:spLocks noGrp="1"/>
          </p:cNvSpPr>
          <p:nvPr>
            <p:ph type="pic" sz="quarter" idx="22" hasCustomPrompt="1"/>
          </p:nvPr>
        </p:nvSpPr>
        <p:spPr>
          <a:xfrm>
            <a:off x="13284199" y="7903029"/>
            <a:ext cx="4429125" cy="1113043"/>
          </a:xfrm>
        </p:spPr>
        <p:txBody>
          <a:bodyPr>
            <a:normAutofit/>
          </a:bodyPr>
          <a:lstStyle>
            <a:lvl1pPr marL="0" indent="0">
              <a:buFontTx/>
              <a:buNone/>
              <a:defRPr sz="1800"/>
            </a:lvl1pPr>
          </a:lstStyle>
          <a:p>
            <a:r>
              <a:rPr lang="en-GB" dirty="0"/>
              <a:t>Client logo</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9750" y="2370138"/>
            <a:ext cx="5077279" cy="6526000"/>
          </a:xfrm>
          <a:noFill/>
          <a:ln>
            <a:noFill/>
          </a:ln>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4" name="Content Placeholder 3"/>
          <p:cNvSpPr>
            <a:spLocks noGrp="1"/>
          </p:cNvSpPr>
          <p:nvPr>
            <p:ph sz="half" idx="2"/>
          </p:nvPr>
        </p:nvSpPr>
        <p:spPr>
          <a:xfrm>
            <a:off x="7523163" y="1371600"/>
            <a:ext cx="10190162" cy="83439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257300" y="9533055"/>
            <a:ext cx="4114800" cy="547603"/>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a:t>MiQ presentation name  |  Client name or other information  |  Date 20XX</a:t>
            </a:r>
            <a:endParaRPr lang="en-US" dirty="0"/>
          </a:p>
        </p:txBody>
      </p:sp>
      <p:sp>
        <p:nvSpPr>
          <p:cNvPr id="7" name="Slide Number Placeholder 6"/>
          <p:cNvSpPr>
            <a:spLocks noGrp="1"/>
          </p:cNvSpPr>
          <p:nvPr>
            <p:ph type="sldNum" sz="quarter" idx="12"/>
          </p:nvPr>
        </p:nvSpPr>
        <p:spPr/>
        <p:txBody>
          <a:bodyPr/>
          <a:lstStyle/>
          <a:p>
            <a:fld id="{A938CEDD-7DE0-7E4B-8071-4AD0459DA29A}" type="slidenum">
              <a:rPr lang="en-US" smtClean="0"/>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669263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duct">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2915900" y="2203954"/>
            <a:ext cx="4797426" cy="6526000"/>
          </a:xfrm>
          <a:noFill/>
          <a:ln>
            <a:noFill/>
          </a:ln>
        </p:spPr>
        <p:txBody>
          <a:bodyPr vert="horz" lIns="91440" tIns="45720" rIns="91440" bIns="45720" rtlCol="0" anchor="ctr">
            <a:normAutofit/>
          </a:bodyPr>
          <a:lstStyle>
            <a:lvl1pPr>
              <a:defRPr lang="en-US" smtClean="0">
                <a:solidFill>
                  <a:schemeClr val="accent2"/>
                </a:solidFill>
              </a:defRPr>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10" name="TextBox 9"/>
          <p:cNvSpPr txBox="1"/>
          <p:nvPr userDrawn="1"/>
        </p:nvSpPr>
        <p:spPr>
          <a:xfrm>
            <a:off x="15767843" y="451480"/>
            <a:ext cx="3211286" cy="461665"/>
          </a:xfrm>
          <a:prstGeom prst="rect">
            <a:avLst/>
          </a:prstGeom>
          <a:noFill/>
        </p:spPr>
        <p:txBody>
          <a:bodyPr wrap="square" rtlCol="0">
            <a:spAutoFit/>
          </a:bodyPr>
          <a:lstStyle/>
          <a:p>
            <a:r>
              <a:rPr lang="en-GB" sz="2400" b="1" dirty="0"/>
              <a:t>PRODUCT</a:t>
            </a:r>
          </a:p>
        </p:txBody>
      </p:sp>
      <p:sp>
        <p:nvSpPr>
          <p:cNvPr id="11" name="Text Placeholder 7"/>
          <p:cNvSpPr>
            <a:spLocks noGrp="1"/>
          </p:cNvSpPr>
          <p:nvPr>
            <p:ph type="body" sz="quarter" idx="13" hasCustomPrompt="1"/>
          </p:nvPr>
        </p:nvSpPr>
        <p:spPr>
          <a:xfrm>
            <a:off x="539749" y="2190750"/>
            <a:ext cx="8459789" cy="1123738"/>
          </a:xfrm>
        </p:spPr>
        <p:txBody>
          <a:bodyPr vert="horz" lIns="0" tIns="45720" rIns="91440" bIns="45720" rtlCol="0" anchor="t">
            <a:noAutofit/>
          </a:bodyPr>
          <a:lstStyle>
            <a:lvl1pPr>
              <a:defRPr lang="en-US" sz="2400" dirty="0" smtClean="0">
                <a:solidFill>
                  <a:schemeClr val="bg1"/>
                </a:solidFill>
                <a:latin typeface="+mj-lt"/>
                <a:ea typeface="+mj-ea"/>
                <a:cs typeface="+mj-cs"/>
              </a:defRPr>
            </a:lvl1pPr>
          </a:lstStyle>
          <a:p>
            <a:pPr lvl="0">
              <a:spcBef>
                <a:spcPct val="0"/>
              </a:spcBef>
              <a:buNone/>
            </a:pPr>
            <a:r>
              <a:rPr lang="en-US" dirty="0"/>
              <a:t>Intro sentence</a:t>
            </a:r>
          </a:p>
        </p:txBody>
      </p:sp>
      <p:sp>
        <p:nvSpPr>
          <p:cNvPr id="13" name="Picture Placeholder 12"/>
          <p:cNvSpPr>
            <a:spLocks noGrp="1"/>
          </p:cNvSpPr>
          <p:nvPr>
            <p:ph type="pic" sz="quarter" idx="14"/>
          </p:nvPr>
        </p:nvSpPr>
        <p:spPr>
          <a:xfrm>
            <a:off x="0" y="3320716"/>
            <a:ext cx="5029200" cy="6964697"/>
          </a:xfrm>
        </p:spPr>
        <p:txBody>
          <a:bodyPr/>
          <a:lstStyle>
            <a:lvl1pPr marL="0" indent="0">
              <a:buFontTx/>
              <a:buNone/>
              <a:defRPr>
                <a:solidFill>
                  <a:schemeClr val="bg1"/>
                </a:solidFill>
              </a:defRPr>
            </a:lvl1pPr>
          </a:lstStyle>
          <a:p>
            <a:endParaRPr lang="en-GB" dirty="0"/>
          </a:p>
        </p:txBody>
      </p:sp>
      <p:sp>
        <p:nvSpPr>
          <p:cNvPr id="12"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4" name="Slide Number Placeholder 8"/>
          <p:cNvSpPr>
            <a:spLocks noGrp="1"/>
          </p:cNvSpPr>
          <p:nvPr>
            <p:ph type="sldNum" sz="quarter" idx="11"/>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15" name="Text Placeholder 7"/>
          <p:cNvSpPr>
            <a:spLocks noGrp="1"/>
          </p:cNvSpPr>
          <p:nvPr>
            <p:ph type="body" sz="quarter" idx="15"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858"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omparison with transparent pics">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345989" y="10285413"/>
            <a:ext cx="4794422"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Picture Placeholder 15"/>
          <p:cNvSpPr>
            <a:spLocks noGrp="1"/>
          </p:cNvSpPr>
          <p:nvPr>
            <p:ph type="pic" sz="quarter" idx="40" hasCustomPrompt="1"/>
          </p:nvPr>
        </p:nvSpPr>
        <p:spPr>
          <a:xfrm flipH="1">
            <a:off x="6722361"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34" name="Picture Placeholder 15"/>
          <p:cNvSpPr>
            <a:spLocks noGrp="1"/>
          </p:cNvSpPr>
          <p:nvPr>
            <p:ph type="pic" sz="quarter" idx="41" hasCustomPrompt="1"/>
          </p:nvPr>
        </p:nvSpPr>
        <p:spPr>
          <a:xfrm flipH="1">
            <a:off x="1250952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21" name="Picture Placeholder 15"/>
          <p:cNvSpPr>
            <a:spLocks noGrp="1"/>
          </p:cNvSpPr>
          <p:nvPr>
            <p:ph type="pic" sz="quarter" idx="33" hasCustomPrompt="1"/>
          </p:nvPr>
        </p:nvSpPr>
        <p:spPr>
          <a:xfrm flipH="1">
            <a:off x="87805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ormAutofit/>
          </a:bodyPr>
          <a:lstStyle>
            <a:lvl1pPr marL="0" indent="0">
              <a:buFontTx/>
              <a:buNone/>
              <a:defRPr sz="1400" baseline="0"/>
            </a:lvl1pPr>
          </a:lstStyle>
          <a:p>
            <a:r>
              <a:rPr lang="en-GB" dirty="0"/>
              <a:t>Insert pic here, only use images with a transparent background and use the crop function to move them around</a:t>
            </a:r>
          </a:p>
        </p:txBody>
      </p:sp>
      <p:sp>
        <p:nvSpPr>
          <p:cNvPr id="2" name="Title 1"/>
          <p:cNvSpPr>
            <a:spLocks noGrp="1"/>
          </p:cNvSpPr>
          <p:nvPr>
            <p:ph type="title" hasCustomPrompt="1"/>
          </p:nvPr>
        </p:nvSpPr>
        <p:spPr>
          <a:xfrm>
            <a:off x="539750" y="540000"/>
            <a:ext cx="15005050" cy="280299"/>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3 points here with a treated image to illustrate each</a:t>
            </a:r>
          </a:p>
        </p:txBody>
      </p:sp>
      <p:sp>
        <p:nvSpPr>
          <p:cNvPr id="19" name="Content Placeholder 2"/>
          <p:cNvSpPr>
            <a:spLocks noGrp="1"/>
          </p:cNvSpPr>
          <p:nvPr>
            <p:ph idx="20" hasCustomPrompt="1"/>
          </p:nvPr>
        </p:nvSpPr>
        <p:spPr>
          <a:xfrm>
            <a:off x="876594"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876501"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Content Placeholder 2"/>
          <p:cNvSpPr>
            <a:spLocks noGrp="1"/>
          </p:cNvSpPr>
          <p:nvPr>
            <p:ph idx="35" hasCustomPrompt="1"/>
          </p:nvPr>
        </p:nvSpPr>
        <p:spPr>
          <a:xfrm>
            <a:off x="6720802"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7" name="Text Placeholder 6"/>
          <p:cNvSpPr>
            <a:spLocks noGrp="1"/>
          </p:cNvSpPr>
          <p:nvPr>
            <p:ph type="body" sz="quarter" idx="36"/>
          </p:nvPr>
        </p:nvSpPr>
        <p:spPr>
          <a:xfrm>
            <a:off x="6720721"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9" name="Content Placeholder 2"/>
          <p:cNvSpPr>
            <a:spLocks noGrp="1"/>
          </p:cNvSpPr>
          <p:nvPr>
            <p:ph idx="38" hasCustomPrompt="1"/>
          </p:nvPr>
        </p:nvSpPr>
        <p:spPr>
          <a:xfrm>
            <a:off x="12509640"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9"/>
          </p:nvPr>
        </p:nvSpPr>
        <p:spPr>
          <a:xfrm>
            <a:off x="12509528"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18"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p:cNvSpPr txBox="1"/>
          <p:nvPr userDrawn="1"/>
        </p:nvSpPr>
        <p:spPr>
          <a:xfrm>
            <a:off x="15767843" y="451480"/>
            <a:ext cx="3211286" cy="461665"/>
          </a:xfrm>
          <a:prstGeom prst="rect">
            <a:avLst/>
          </a:prstGeom>
          <a:noFill/>
        </p:spPr>
        <p:txBody>
          <a:bodyPr wrap="square" rtlCol="0">
            <a:spAutoFit/>
          </a:bodyPr>
          <a:lstStyle/>
          <a:p>
            <a:r>
              <a:rPr lang="en-GB" sz="2400" b="1" dirty="0"/>
              <a:t>PRODUCT</a:t>
            </a:r>
          </a:p>
        </p:txBody>
      </p:sp>
      <p:sp>
        <p:nvSpPr>
          <p:cNvPr id="2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2915900" y="2203954"/>
            <a:ext cx="4797426" cy="6526000"/>
          </a:xfrm>
          <a:noFill/>
          <a:ln>
            <a:noFill/>
          </a:ln>
        </p:spPr>
        <p:txBody>
          <a:bodyPr vert="horz" lIns="91440" tIns="45720" rIns="91440" bIns="45720" rtlCol="0" anchor="ctr">
            <a:normAutofit/>
          </a:bodyPr>
          <a:lstStyle>
            <a:lvl1pPr>
              <a:defRPr lang="en-US" smtClean="0">
                <a:solidFill>
                  <a:schemeClr val="accent2"/>
                </a:solidFill>
              </a:defRPr>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10" name="TextBox 9"/>
          <p:cNvSpPr txBox="1"/>
          <p:nvPr userDrawn="1"/>
        </p:nvSpPr>
        <p:spPr>
          <a:xfrm>
            <a:off x="15767843" y="451480"/>
            <a:ext cx="3211286" cy="461665"/>
          </a:xfrm>
          <a:prstGeom prst="rect">
            <a:avLst/>
          </a:prstGeom>
          <a:noFill/>
        </p:spPr>
        <p:txBody>
          <a:bodyPr wrap="square" rtlCol="0">
            <a:spAutoFit/>
          </a:bodyPr>
          <a:lstStyle/>
          <a:p>
            <a:r>
              <a:rPr lang="en-GB" sz="2400" b="1" dirty="0"/>
              <a:t>FEATURE</a:t>
            </a:r>
          </a:p>
        </p:txBody>
      </p:sp>
      <p:sp>
        <p:nvSpPr>
          <p:cNvPr id="11" name="Text Placeholder 7"/>
          <p:cNvSpPr>
            <a:spLocks noGrp="1"/>
          </p:cNvSpPr>
          <p:nvPr>
            <p:ph type="body" sz="quarter" idx="13" hasCustomPrompt="1"/>
          </p:nvPr>
        </p:nvSpPr>
        <p:spPr>
          <a:xfrm>
            <a:off x="539749" y="2190750"/>
            <a:ext cx="8459789" cy="1123738"/>
          </a:xfrm>
        </p:spPr>
        <p:txBody>
          <a:bodyPr vert="horz" lIns="0" tIns="45720" rIns="91440" bIns="45720" rtlCol="0" anchor="t">
            <a:noAutofit/>
          </a:bodyPr>
          <a:lstStyle>
            <a:lvl1pPr>
              <a:defRPr lang="en-US" sz="2400" dirty="0" smtClean="0">
                <a:solidFill>
                  <a:schemeClr val="bg1"/>
                </a:solidFill>
                <a:latin typeface="+mj-lt"/>
                <a:ea typeface="+mj-ea"/>
                <a:cs typeface="+mj-cs"/>
              </a:defRPr>
            </a:lvl1pPr>
          </a:lstStyle>
          <a:p>
            <a:pPr lvl="0">
              <a:spcBef>
                <a:spcPct val="0"/>
              </a:spcBef>
              <a:buNone/>
            </a:pPr>
            <a:r>
              <a:rPr lang="en-US" dirty="0"/>
              <a:t>Intro sentence</a:t>
            </a:r>
          </a:p>
        </p:txBody>
      </p:sp>
      <p:sp>
        <p:nvSpPr>
          <p:cNvPr id="13" name="Picture Placeholder 12"/>
          <p:cNvSpPr>
            <a:spLocks noGrp="1"/>
          </p:cNvSpPr>
          <p:nvPr>
            <p:ph type="pic" sz="quarter" idx="14"/>
          </p:nvPr>
        </p:nvSpPr>
        <p:spPr>
          <a:xfrm>
            <a:off x="0" y="3320716"/>
            <a:ext cx="5029200" cy="6964697"/>
          </a:xfrm>
        </p:spPr>
        <p:txBody>
          <a:bodyPr/>
          <a:lstStyle>
            <a:lvl1pPr marL="0" indent="0">
              <a:buFontTx/>
              <a:buNone/>
              <a:defRPr>
                <a:solidFill>
                  <a:schemeClr val="bg1"/>
                </a:solidFill>
              </a:defRPr>
            </a:lvl1pPr>
          </a:lstStyle>
          <a:p>
            <a:endParaRPr lang="en-GB" dirty="0"/>
          </a:p>
        </p:txBody>
      </p:sp>
      <p:sp>
        <p:nvSpPr>
          <p:cNvPr id="12"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4" name="Slide Number Placeholder 8"/>
          <p:cNvSpPr>
            <a:spLocks noGrp="1"/>
          </p:cNvSpPr>
          <p:nvPr>
            <p:ph type="sldNum" sz="quarter" idx="11"/>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15" name="Text Placeholder 7"/>
          <p:cNvSpPr>
            <a:spLocks noGrp="1"/>
          </p:cNvSpPr>
          <p:nvPr>
            <p:ph type="body" sz="quarter" idx="15"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85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Comparison 1">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725583"/>
            <a:ext cx="5130000" cy="475749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Rectangle 9"/>
          <p:cNvSpPr/>
          <p:nvPr userDrawn="1"/>
        </p:nvSpPr>
        <p:spPr>
          <a:xfrm>
            <a:off x="6750850" y="2710105"/>
            <a:ext cx="5130000" cy="4757495"/>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Single Corner Rectangle 10"/>
          <p:cNvSpPr/>
          <p:nvPr userDrawn="1"/>
        </p:nvSpPr>
        <p:spPr>
          <a:xfrm>
            <a:off x="12237250" y="2710105"/>
            <a:ext cx="5130000" cy="4757495"/>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1679141"/>
          </a:xfrm>
        </p:spPr>
        <p:txBody>
          <a:bodyPr vert="horz" lIns="432000" tIns="45720" rIns="432000" bIns="45720" numCol="1" spcCol="288000" rtlCol="0">
            <a:noAutofit/>
          </a:bodyPr>
          <a:lstStyle>
            <a:lvl1pPr marL="0" indent="0">
              <a:spcBef>
                <a:spcPts val="1500"/>
              </a:spcBef>
              <a:buNone/>
              <a:defRPr lang="en-US" sz="18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1648186"/>
          </a:xfrm>
        </p:spPr>
        <p:txBody>
          <a:bodyPr vert="horz" lIns="432000" tIns="45720" rIns="432000" bIns="45720" numCol="1" spcCol="288000" rtlCol="0">
            <a:noAutofit/>
          </a:bodyPr>
          <a:lstStyle>
            <a:lvl1pPr marL="342854" indent="-342854">
              <a:lnSpc>
                <a:spcPct val="110000"/>
              </a:lnSpc>
              <a:spcBef>
                <a:spcPts val="900"/>
              </a:spcBef>
              <a:buSzPct val="75000"/>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1648186"/>
          </a:xfrm>
        </p:spPr>
        <p:txBody>
          <a:bodyPr vert="horz" lIns="432000" tIns="45720" rIns="432000" bIns="45720" numCol="1" spcCol="288000" rtlCol="0">
            <a:noAutofit/>
          </a:bodyPr>
          <a:lstStyle>
            <a:lvl1pPr marL="0" indent="0">
              <a:lnSpc>
                <a:spcPct val="110000"/>
              </a:lnSpc>
              <a:spcBef>
                <a:spcPts val="900"/>
              </a:spcBef>
              <a:buSzPct val="75000"/>
              <a:buFontTx/>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5" name="Content Placeholder 2"/>
          <p:cNvSpPr>
            <a:spLocks noGrp="1"/>
          </p:cNvSpPr>
          <p:nvPr>
            <p:ph idx="24" hasCustomPrompt="1"/>
          </p:nvPr>
        </p:nvSpPr>
        <p:spPr>
          <a:xfrm>
            <a:off x="1257300" y="7821839"/>
            <a:ext cx="16117100" cy="1679141"/>
          </a:xfrm>
        </p:spPr>
        <p:txBody>
          <a:bodyPr vert="horz" lIns="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83520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49" y="540000"/>
            <a:ext cx="17578129" cy="410738"/>
          </a:xfrm>
        </p:spPr>
        <p:txBody>
          <a:bodyPr vert="horz" lIns="0" tIns="0" rIns="91440" bIns="45720" rtlCol="0" anchor="t">
            <a:noAutofit/>
          </a:bodyPr>
          <a:lstStyle>
            <a:lvl1pPr>
              <a:defRPr lang="en-US" baseline="0" dirty="0">
                <a:solidFill>
                  <a:schemeClr val="tx1"/>
                </a:solidFill>
              </a:defRPr>
            </a:lvl1pPr>
          </a:lstStyle>
          <a:p>
            <a:pPr lvl="0"/>
            <a:r>
              <a:rPr lang="en-US" dirty="0"/>
              <a:t>Insert title – timeline or 3 options slide (you can move the red box to highlight OPTION 01 or 03)</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p:nvPr>
        </p:nvSpPr>
        <p:spPr>
          <a:xfrm>
            <a:off x="5897856" y="5538788"/>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25" name="Content Placeholder 2"/>
          <p:cNvSpPr>
            <a:spLocks noGrp="1"/>
          </p:cNvSpPr>
          <p:nvPr>
            <p:ph idx="21" hasCustomPrompt="1"/>
          </p:nvPr>
        </p:nvSpPr>
        <p:spPr>
          <a:xfrm>
            <a:off x="5899123" y="5028543"/>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6" name="Parallelogram 45"/>
          <p:cNvSpPr/>
          <p:nvPr userDrawn="1"/>
        </p:nvSpPr>
        <p:spPr>
          <a:xfrm>
            <a:off x="-2725632" y="3266244"/>
            <a:ext cx="4429125"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7" name="Parallelogram 46"/>
          <p:cNvSpPr/>
          <p:nvPr userDrawn="1"/>
        </p:nvSpPr>
        <p:spPr>
          <a:xfrm>
            <a:off x="16614066" y="3327396"/>
            <a:ext cx="4583112"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8" name="Parallelogram 47"/>
          <p:cNvSpPr/>
          <p:nvPr userDrawn="1"/>
        </p:nvSpPr>
        <p:spPr>
          <a:xfrm>
            <a:off x="539750"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9" name="Parallelogram 48"/>
          <p:cNvSpPr/>
          <p:nvPr userDrawn="1"/>
        </p:nvSpPr>
        <p:spPr>
          <a:xfrm>
            <a:off x="11255961"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0" name="Content Placeholder 2"/>
          <p:cNvSpPr>
            <a:spLocks noGrp="1"/>
          </p:cNvSpPr>
          <p:nvPr>
            <p:ph idx="22" hasCustomPrompt="1"/>
          </p:nvPr>
        </p:nvSpPr>
        <p:spPr>
          <a:xfrm>
            <a:off x="2812687" y="3852423"/>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01</a:t>
            </a:r>
          </a:p>
        </p:txBody>
      </p:sp>
      <p:sp>
        <p:nvSpPr>
          <p:cNvPr id="51" name="Content Placeholder 2"/>
          <p:cNvSpPr>
            <a:spLocks noGrp="1"/>
          </p:cNvSpPr>
          <p:nvPr>
            <p:ph idx="23" hasCustomPrompt="1"/>
          </p:nvPr>
        </p:nvSpPr>
        <p:spPr>
          <a:xfrm>
            <a:off x="13528898" y="3865151"/>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03</a:t>
            </a:r>
          </a:p>
        </p:txBody>
      </p:sp>
      <p:sp>
        <p:nvSpPr>
          <p:cNvPr id="55" name="Content Placeholder 2"/>
          <p:cNvSpPr>
            <a:spLocks noGrp="1"/>
          </p:cNvSpPr>
          <p:nvPr>
            <p:ph idx="25"/>
          </p:nvPr>
        </p:nvSpPr>
        <p:spPr>
          <a:xfrm>
            <a:off x="578837" y="5538788"/>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6" name="Content Placeholder 2"/>
          <p:cNvSpPr>
            <a:spLocks noGrp="1"/>
          </p:cNvSpPr>
          <p:nvPr>
            <p:ph idx="26" hasCustomPrompt="1"/>
          </p:nvPr>
        </p:nvSpPr>
        <p:spPr>
          <a:xfrm>
            <a:off x="578837" y="5028543"/>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57" name="Content Placeholder 2"/>
          <p:cNvSpPr>
            <a:spLocks noGrp="1"/>
          </p:cNvSpPr>
          <p:nvPr>
            <p:ph idx="27"/>
          </p:nvPr>
        </p:nvSpPr>
        <p:spPr>
          <a:xfrm>
            <a:off x="11316709" y="5552799"/>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8" name="Content Placeholder 2"/>
          <p:cNvSpPr>
            <a:spLocks noGrp="1"/>
          </p:cNvSpPr>
          <p:nvPr>
            <p:ph idx="28" hasCustomPrompt="1"/>
          </p:nvPr>
        </p:nvSpPr>
        <p:spPr>
          <a:xfrm>
            <a:off x="11317976" y="5042554"/>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Parallelogram 19"/>
          <p:cNvSpPr/>
          <p:nvPr userDrawn="1"/>
        </p:nvSpPr>
        <p:spPr>
          <a:xfrm>
            <a:off x="5897856"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1" name="Content Placeholder 2"/>
          <p:cNvSpPr>
            <a:spLocks noGrp="1"/>
          </p:cNvSpPr>
          <p:nvPr>
            <p:ph idx="24" hasCustomPrompt="1"/>
          </p:nvPr>
        </p:nvSpPr>
        <p:spPr>
          <a:xfrm>
            <a:off x="8170793" y="3906539"/>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02</a:t>
            </a:r>
          </a:p>
        </p:txBody>
      </p:sp>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bg1"/>
        </a:solidFill>
        <a:effectLst/>
      </p:bgPr>
    </p:bg>
    <p:spTree>
      <p:nvGrpSpPr>
        <p:cNvPr id="1" name=""/>
        <p:cNvGrpSpPr/>
        <p:nvPr/>
      </p:nvGrpSpPr>
      <p:grpSpPr>
        <a:xfrm>
          <a:off x="0" y="0"/>
          <a:ext cx="0" cy="0"/>
          <a:chOff x="0" y="0"/>
          <a:chExt cx="0" cy="0"/>
        </a:xfrm>
      </p:grpSpPr>
      <p:sp>
        <p:nvSpPr>
          <p:cNvPr id="53" name="Content Placeholder 9"/>
          <p:cNvSpPr>
            <a:spLocks noGrp="1"/>
          </p:cNvSpPr>
          <p:nvPr>
            <p:ph sz="quarter" idx="46"/>
          </p:nvPr>
        </p:nvSpPr>
        <p:spPr>
          <a:xfrm>
            <a:off x="-3514670" y="4914464"/>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defRPr lang="en-US" sz="18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endParaRPr lang="en-US" dirty="0"/>
          </a:p>
        </p:txBody>
      </p:sp>
      <p:sp>
        <p:nvSpPr>
          <p:cNvPr id="42" name="Content Placeholder 9"/>
          <p:cNvSpPr>
            <a:spLocks noGrp="1"/>
          </p:cNvSpPr>
          <p:nvPr>
            <p:ph sz="quarter" idx="41" hasCustomPrompt="1"/>
          </p:nvPr>
        </p:nvSpPr>
        <p:spPr>
          <a:xfrm>
            <a:off x="4816866"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2</a:t>
            </a:r>
          </a:p>
        </p:txBody>
      </p:sp>
      <p:sp>
        <p:nvSpPr>
          <p:cNvPr id="10" name="Content Placeholder 9"/>
          <p:cNvSpPr>
            <a:spLocks noGrp="1"/>
          </p:cNvSpPr>
          <p:nvPr>
            <p:ph sz="quarter" idx="40" hasCustomPrompt="1"/>
          </p:nvPr>
        </p:nvSpPr>
        <p:spPr>
          <a:xfrm>
            <a:off x="651099"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1</a:t>
            </a:r>
          </a:p>
        </p:txBody>
      </p:sp>
      <p:sp>
        <p:nvSpPr>
          <p:cNvPr id="44" name="Content Placeholder 9"/>
          <p:cNvSpPr>
            <a:spLocks noGrp="1"/>
          </p:cNvSpPr>
          <p:nvPr>
            <p:ph sz="quarter" idx="43" hasCustomPrompt="1"/>
          </p:nvPr>
        </p:nvSpPr>
        <p:spPr>
          <a:xfrm>
            <a:off x="13148400"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4</a:t>
            </a:r>
          </a:p>
        </p:txBody>
      </p:sp>
      <p:sp>
        <p:nvSpPr>
          <p:cNvPr id="45" name="Content Placeholder 9"/>
          <p:cNvSpPr>
            <a:spLocks noGrp="1"/>
          </p:cNvSpPr>
          <p:nvPr>
            <p:ph sz="quarter" idx="44" hasCustomPrompt="1"/>
          </p:nvPr>
        </p:nvSpPr>
        <p:spPr>
          <a:xfrm>
            <a:off x="17314169"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a:t>OPTION 2</a:t>
            </a:r>
            <a:endParaRPr lang="en-US" dirty="0"/>
          </a:p>
        </p:txBody>
      </p:sp>
      <p:sp>
        <p:nvSpPr>
          <p:cNvPr id="52" name="Content Placeholder 9"/>
          <p:cNvSpPr>
            <a:spLocks noGrp="1"/>
          </p:cNvSpPr>
          <p:nvPr>
            <p:ph sz="quarter" idx="45" hasCustomPrompt="1"/>
          </p:nvPr>
        </p:nvSpPr>
        <p:spPr>
          <a:xfrm>
            <a:off x="8982633"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3</a:t>
            </a:r>
          </a:p>
        </p:txBody>
      </p:sp>
      <p:sp>
        <p:nvSpPr>
          <p:cNvPr id="2" name="Title 1"/>
          <p:cNvSpPr>
            <a:spLocks noGrp="1"/>
          </p:cNvSpPr>
          <p:nvPr>
            <p:ph type="title" hasCustomPrompt="1"/>
          </p:nvPr>
        </p:nvSpPr>
        <p:spPr>
          <a:xfrm>
            <a:off x="539750" y="539999"/>
            <a:ext cx="15595344" cy="454111"/>
          </a:xfrm>
        </p:spPr>
        <p:txBody>
          <a:bodyPr vert="horz" lIns="0" tIns="0" rIns="91440" bIns="45720" rtlCol="0" anchor="t">
            <a:noAutofit/>
          </a:bodyPr>
          <a:lstStyle>
            <a:lvl1pPr>
              <a:defRPr lang="en-US" baseline="0" dirty="0">
                <a:solidFill>
                  <a:schemeClr val="tx1"/>
                </a:solidFill>
              </a:defRPr>
            </a:lvl1pPr>
          </a:lstStyle>
          <a:p>
            <a:pPr lvl="0"/>
            <a:r>
              <a:rPr lang="en-US" dirty="0"/>
              <a:t>Insert title – timeline or 4 options slide (you can </a:t>
            </a:r>
            <a:r>
              <a:rPr lang="en-US" dirty="0" err="1"/>
              <a:t>recolour</a:t>
            </a:r>
            <a:r>
              <a:rPr lang="en-US" dirty="0"/>
              <a:t> the labels and boxes)</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55" name="Content Placeholder 2"/>
          <p:cNvSpPr>
            <a:spLocks noGrp="1"/>
          </p:cNvSpPr>
          <p:nvPr>
            <p:ph idx="25"/>
          </p:nvPr>
        </p:nvSpPr>
        <p:spPr>
          <a:xfrm>
            <a:off x="1260137" y="2455442"/>
            <a:ext cx="3708400" cy="2062783"/>
          </a:xfrm>
        </p:spPr>
        <p:txBody>
          <a:bodyPr vert="horz" lIns="0" tIns="45720" rIns="0" bIns="45720" numCol="1" spcCol="288000" rtlCol="0" anchor="b" anchorCtr="0">
            <a:noAutofit/>
          </a:bodyPr>
          <a:lstStyle>
            <a:lvl1pPr marL="342854" indent="-342854" algn="l">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6" name="Content Placeholder 2"/>
          <p:cNvSpPr>
            <a:spLocks noGrp="1"/>
          </p:cNvSpPr>
          <p:nvPr>
            <p:ph idx="26" hasCustomPrompt="1"/>
          </p:nvPr>
        </p:nvSpPr>
        <p:spPr>
          <a:xfrm>
            <a:off x="1260136" y="6488805"/>
            <a:ext cx="3600451" cy="528300"/>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26" name="Content Placeholder 2"/>
          <p:cNvSpPr>
            <a:spLocks noGrp="1"/>
          </p:cNvSpPr>
          <p:nvPr>
            <p:ph idx="30" hasCustomPrompt="1"/>
          </p:nvPr>
        </p:nvSpPr>
        <p:spPr>
          <a:xfrm>
            <a:off x="1260136" y="7028163"/>
            <a:ext cx="3600451" cy="740686"/>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29" name="Content Placeholder 2"/>
          <p:cNvSpPr>
            <a:spLocks noGrp="1"/>
          </p:cNvSpPr>
          <p:nvPr>
            <p:ph idx="31" hasCustomPrompt="1"/>
          </p:nvPr>
        </p:nvSpPr>
        <p:spPr>
          <a:xfrm>
            <a:off x="5490573" y="3350336"/>
            <a:ext cx="3583239" cy="549407"/>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0" name="Content Placeholder 2"/>
          <p:cNvSpPr>
            <a:spLocks noGrp="1"/>
          </p:cNvSpPr>
          <p:nvPr>
            <p:ph idx="32" hasCustomPrompt="1"/>
          </p:nvPr>
        </p:nvSpPr>
        <p:spPr>
          <a:xfrm>
            <a:off x="5490573" y="3889695"/>
            <a:ext cx="3583239" cy="690656"/>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31" name="Content Placeholder 2"/>
          <p:cNvSpPr>
            <a:spLocks noGrp="1"/>
          </p:cNvSpPr>
          <p:nvPr>
            <p:ph idx="33"/>
          </p:nvPr>
        </p:nvSpPr>
        <p:spPr>
          <a:xfrm>
            <a:off x="5436851" y="6489961"/>
            <a:ext cx="3644654" cy="2120306"/>
          </a:xfrm>
        </p:spPr>
        <p:txBody>
          <a:bodyPr vert="horz" lIns="0" tIns="45720" rIns="0" bIns="45720" numCol="1" spcCol="288000" rtlCol="0">
            <a:noAutofit/>
          </a:bodyPr>
          <a:lstStyle>
            <a:lvl1pPr marL="342854" indent="-342854" algn="r">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2" name="Content Placeholder 2"/>
          <p:cNvSpPr>
            <a:spLocks noGrp="1"/>
          </p:cNvSpPr>
          <p:nvPr>
            <p:ph idx="34" hasCustomPrompt="1"/>
          </p:nvPr>
        </p:nvSpPr>
        <p:spPr>
          <a:xfrm>
            <a:off x="13725912" y="3360386"/>
            <a:ext cx="3669013" cy="444089"/>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3" name="Content Placeholder 2"/>
          <p:cNvSpPr>
            <a:spLocks noGrp="1"/>
          </p:cNvSpPr>
          <p:nvPr>
            <p:ph idx="35" hasCustomPrompt="1"/>
          </p:nvPr>
        </p:nvSpPr>
        <p:spPr>
          <a:xfrm>
            <a:off x="13725912" y="3899744"/>
            <a:ext cx="3669013" cy="622622"/>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34" name="Content Placeholder 2"/>
          <p:cNvSpPr>
            <a:spLocks noGrp="1"/>
          </p:cNvSpPr>
          <p:nvPr>
            <p:ph idx="36"/>
          </p:nvPr>
        </p:nvSpPr>
        <p:spPr>
          <a:xfrm>
            <a:off x="13725912" y="6489961"/>
            <a:ext cx="3669013" cy="2120306"/>
          </a:xfrm>
        </p:spPr>
        <p:txBody>
          <a:bodyPr vert="horz" lIns="0" tIns="45720" rIns="0" bIns="45720" numCol="1" spcCol="288000" rtlCol="0">
            <a:noAutofit/>
          </a:bodyPr>
          <a:lstStyle>
            <a:lvl1pPr marL="342854" indent="-342854" algn="r">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5" name="Content Placeholder 2"/>
          <p:cNvSpPr>
            <a:spLocks noGrp="1"/>
          </p:cNvSpPr>
          <p:nvPr>
            <p:ph idx="37"/>
          </p:nvPr>
        </p:nvSpPr>
        <p:spPr>
          <a:xfrm>
            <a:off x="9758026" y="2364003"/>
            <a:ext cx="3492500" cy="2120306"/>
          </a:xfrm>
        </p:spPr>
        <p:txBody>
          <a:bodyPr vert="horz" lIns="0" tIns="45720" rIns="0" bIns="45720" numCol="1" spcCol="288000" rtlCol="0" anchor="b" anchorCtr="0">
            <a:noAutofit/>
          </a:bodyPr>
          <a:lstStyle>
            <a:lvl1pPr marL="342854" indent="-342854" algn="l">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6" name="Content Placeholder 2"/>
          <p:cNvSpPr>
            <a:spLocks noGrp="1"/>
          </p:cNvSpPr>
          <p:nvPr>
            <p:ph idx="38" hasCustomPrompt="1"/>
          </p:nvPr>
        </p:nvSpPr>
        <p:spPr>
          <a:xfrm>
            <a:off x="9758026" y="6477747"/>
            <a:ext cx="3508256" cy="550415"/>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7" name="Content Placeholder 2"/>
          <p:cNvSpPr>
            <a:spLocks noGrp="1"/>
          </p:cNvSpPr>
          <p:nvPr>
            <p:ph idx="39" hasCustomPrompt="1"/>
          </p:nvPr>
        </p:nvSpPr>
        <p:spPr>
          <a:xfrm>
            <a:off x="9758026" y="7017105"/>
            <a:ext cx="3508256" cy="633679"/>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cxnSp>
        <p:nvCxnSpPr>
          <p:cNvPr id="38" name="Straight Arrow Connector 37"/>
          <p:cNvCxnSpPr/>
          <p:nvPr userDrawn="1"/>
        </p:nvCxnSpPr>
        <p:spPr>
          <a:xfrm flipV="1">
            <a:off x="7282192" y="4500505"/>
            <a:ext cx="0" cy="390673"/>
          </a:xfrm>
          <a:prstGeom prst="straightConnector1">
            <a:avLst/>
          </a:prstGeom>
          <a:ln w="38100">
            <a:solidFill>
              <a:schemeClr val="bg2">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userDrawn="1"/>
        </p:nvCxnSpPr>
        <p:spPr>
          <a:xfrm flipV="1">
            <a:off x="15560418" y="4500504"/>
            <a:ext cx="0" cy="390673"/>
          </a:xfrm>
          <a:prstGeom prst="straightConnector1">
            <a:avLst/>
          </a:prstGeom>
          <a:ln w="38100">
            <a:solidFill>
              <a:schemeClr val="bg2">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userDrawn="1"/>
        </p:nvCxnSpPr>
        <p:spPr>
          <a:xfrm flipV="1">
            <a:off x="2988925" y="6033607"/>
            <a:ext cx="0" cy="390673"/>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userDrawn="1"/>
        </p:nvCxnSpPr>
        <p:spPr>
          <a:xfrm flipV="1">
            <a:off x="11512154" y="6087075"/>
            <a:ext cx="0" cy="390673"/>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47" hasCustomPrompt="1"/>
          </p:nvPr>
        </p:nvSpPr>
        <p:spPr>
          <a:xfrm>
            <a:off x="16135094" y="203933"/>
            <a:ext cx="1554054" cy="1319213"/>
          </a:xfrm>
        </p:spPr>
        <p:txBody>
          <a:bodyPr>
            <a:normAutofit/>
          </a:bodyPr>
          <a:lstStyle>
            <a:lvl1pPr>
              <a:defRPr sz="1200"/>
            </a:lvl1pPr>
          </a:lstStyle>
          <a:p>
            <a:r>
              <a:rPr lang="en-US" dirty="0"/>
              <a:t>Insert client logo if applicable</a:t>
            </a:r>
          </a:p>
        </p:txBody>
      </p:sp>
      <p:sp>
        <p:nvSpPr>
          <p:cNvPr id="3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44" userDrawn="1">
          <p15:clr>
            <a:srgbClr val="FBAE40"/>
          </p15:clr>
        </p15:guide>
        <p15:guide id="2" orient="horz" pos="5712">
          <p15:clr>
            <a:srgbClr val="FBAE40"/>
          </p15:clr>
        </p15:guide>
        <p15:guide id="4" orient="horz" pos="2854" userDrawn="1">
          <p15:clr>
            <a:srgbClr val="FBAE40"/>
          </p15:clr>
        </p15:guide>
        <p15:guide id="5" pos="7983" userDrawn="1">
          <p15:clr>
            <a:srgbClr val="FBAE40"/>
          </p15:clr>
        </p15:guide>
        <p15:guide id="6" orient="horz" pos="410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contents">
    <p:spTree>
      <p:nvGrpSpPr>
        <p:cNvPr id="1" name=""/>
        <p:cNvGrpSpPr/>
        <p:nvPr/>
      </p:nvGrpSpPr>
      <p:grpSpPr>
        <a:xfrm>
          <a:off x="0" y="0"/>
          <a:ext cx="0" cy="0"/>
          <a:chOff x="0" y="0"/>
          <a:chExt cx="0" cy="0"/>
        </a:xfrm>
      </p:grpSpPr>
      <p:sp>
        <p:nvSpPr>
          <p:cNvPr id="25" name="Picture Placeholder 2"/>
          <p:cNvSpPr>
            <a:spLocks noGrp="1" noChangeAspect="1"/>
          </p:cNvSpPr>
          <p:nvPr>
            <p:ph type="pic" idx="27"/>
          </p:nvPr>
        </p:nvSpPr>
        <p:spPr>
          <a:xfrm>
            <a:off x="7774782" y="-1"/>
            <a:ext cx="10513218" cy="10285413"/>
          </a:xfrm>
          <a:solidFill>
            <a:schemeClr val="bg1">
              <a:lumMod val="95000"/>
            </a:schemeClr>
          </a:solidFill>
        </p:spPr>
        <p:txBody>
          <a:bodyPr anchor="t">
            <a:normAutofit/>
          </a:bodyPr>
          <a:lstStyle>
            <a:lvl1pPr marL="0" indent="0">
              <a:buFontTx/>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3" name="Content Placeholder 2"/>
          <p:cNvSpPr>
            <a:spLocks noGrp="1"/>
          </p:cNvSpPr>
          <p:nvPr>
            <p:ph idx="1" hasCustomPrompt="1"/>
          </p:nvPr>
        </p:nvSpPr>
        <p:spPr>
          <a:xfrm>
            <a:off x="539750" y="2201091"/>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7" name="Title 1"/>
          <p:cNvSpPr>
            <a:spLocks noGrp="1"/>
          </p:cNvSpPr>
          <p:nvPr>
            <p:ph type="title"/>
          </p:nvPr>
        </p:nvSpPr>
        <p:spPr>
          <a:xfrm>
            <a:off x="539750" y="540000"/>
            <a:ext cx="6983413" cy="359999"/>
          </a:xfrm>
        </p:spPr>
        <p:txBody>
          <a:bodyPr vert="horz" lIns="0" tIns="0" rIns="91440" bIns="45720" rtlCol="0" anchor="t">
            <a:noAutofit/>
          </a:bodyPr>
          <a:lstStyle>
            <a:lvl1pPr>
              <a:buFontTx/>
              <a:buNone/>
              <a:defRPr lang="en-US" dirty="0"/>
            </a:lvl1pPr>
          </a:lstStyle>
          <a:p>
            <a:pPr lvl="0"/>
            <a:r>
              <a:rPr lang="en-US" dirty="0"/>
              <a:t>Click to edit Master title style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0" name="Content Placeholder 2"/>
          <p:cNvSpPr>
            <a:spLocks noGrp="1"/>
          </p:cNvSpPr>
          <p:nvPr>
            <p:ph idx="16" hasCustomPrompt="1"/>
          </p:nvPr>
        </p:nvSpPr>
        <p:spPr>
          <a:xfrm>
            <a:off x="539749" y="2538046"/>
            <a:ext cx="2879725" cy="2609057"/>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1" name="Content Placeholder 2"/>
          <p:cNvSpPr>
            <a:spLocks noGrp="1"/>
          </p:cNvSpPr>
          <p:nvPr>
            <p:ph idx="17" hasCustomPrompt="1"/>
          </p:nvPr>
        </p:nvSpPr>
        <p:spPr>
          <a:xfrm>
            <a:off x="539751" y="5332846"/>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12" name="Content Placeholder 2"/>
          <p:cNvSpPr>
            <a:spLocks noGrp="1"/>
          </p:cNvSpPr>
          <p:nvPr>
            <p:ph idx="18" hasCustomPrompt="1"/>
          </p:nvPr>
        </p:nvSpPr>
        <p:spPr>
          <a:xfrm>
            <a:off x="539750" y="5669801"/>
            <a:ext cx="2879725" cy="3003321"/>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7" name="Content Placeholder 2"/>
          <p:cNvSpPr>
            <a:spLocks noGrp="1"/>
          </p:cNvSpPr>
          <p:nvPr>
            <p:ph idx="23" hasCustomPrompt="1"/>
          </p:nvPr>
        </p:nvSpPr>
        <p:spPr>
          <a:xfrm>
            <a:off x="5559913" y="2199545"/>
            <a:ext cx="1260477" cy="336955"/>
          </a:xfrm>
        </p:spPr>
        <p:txBody>
          <a:bodyPr vert="horz" lIns="0" tIns="0" rIns="91440" bIns="45720" rtlCol="0" anchor="t">
            <a:noAutofit/>
          </a:bodyPr>
          <a:lstStyle>
            <a:lvl1pPr marL="0" indent="0" algn="ctr">
              <a:buFontTx/>
              <a:buNone/>
              <a:defRPr lang="en-US" b="1" dirty="0" smtClean="0">
                <a:latin typeface="+mj-lt"/>
                <a:ea typeface="+mj-ea"/>
                <a:cs typeface="+mj-cs"/>
              </a:defRPr>
            </a:lvl1pPr>
          </a:lstStyle>
          <a:p>
            <a:pPr lvl="0">
              <a:spcBef>
                <a:spcPct val="0"/>
              </a:spcBef>
            </a:pPr>
            <a:r>
              <a:rPr lang="en-US" dirty="0"/>
              <a:t>Number</a:t>
            </a:r>
          </a:p>
        </p:txBody>
      </p:sp>
      <p:sp>
        <p:nvSpPr>
          <p:cNvPr id="18" name="Content Placeholder 2"/>
          <p:cNvSpPr>
            <a:spLocks noGrp="1"/>
          </p:cNvSpPr>
          <p:nvPr>
            <p:ph idx="24" hasCustomPrompt="1"/>
          </p:nvPr>
        </p:nvSpPr>
        <p:spPr>
          <a:xfrm>
            <a:off x="5559912" y="2536501"/>
            <a:ext cx="1260477" cy="2466146"/>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9" name="Content Placeholder 2"/>
          <p:cNvSpPr>
            <a:spLocks noGrp="1"/>
          </p:cNvSpPr>
          <p:nvPr>
            <p:ph idx="25" hasCustomPrompt="1"/>
          </p:nvPr>
        </p:nvSpPr>
        <p:spPr>
          <a:xfrm>
            <a:off x="5559912" y="5381135"/>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0" name="Content Placeholder 2"/>
          <p:cNvSpPr>
            <a:spLocks noGrp="1"/>
          </p:cNvSpPr>
          <p:nvPr>
            <p:ph idx="26" hasCustomPrompt="1"/>
          </p:nvPr>
        </p:nvSpPr>
        <p:spPr>
          <a:xfrm>
            <a:off x="5559911" y="5718090"/>
            <a:ext cx="1260477" cy="2609057"/>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dirty="0"/>
              <a:t>subtitle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37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eograpy">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1"/>
            <a:ext cx="5761037"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Autofit/>
          </a:bodyPr>
          <a:lstStyle>
            <a:lvl1pPr marL="28575" indent="0">
              <a:buNone/>
              <a:tabLst/>
              <a:defRPr lang="en-US" sz="2000" b="1" kern="1200" dirty="0">
                <a:solidFill>
                  <a:schemeClr val="accent2"/>
                </a:solidFill>
                <a:latin typeface="+mn-lt"/>
                <a:ea typeface="+mn-ea"/>
                <a:cs typeface="+mn-cs"/>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Rectangle 4"/>
          <p:cNvSpPr/>
          <p:nvPr userDrawn="1"/>
        </p:nvSpPr>
        <p:spPr>
          <a:xfrm>
            <a:off x="14203110" y="0"/>
            <a:ext cx="3240828" cy="5110385"/>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userDrawn="1"/>
        </p:nvSpPr>
        <p:spPr>
          <a:xfrm>
            <a:off x="539750" y="534962"/>
            <a:ext cx="2339102" cy="507831"/>
          </a:xfrm>
          <a:prstGeom prst="rect">
            <a:avLst/>
          </a:prstGeom>
        </p:spPr>
        <p:txBody>
          <a:bodyPr vert="horz" lIns="0" tIns="0" rIns="91440" bIns="45720" rtlCol="0" anchor="t">
            <a:noAutofit/>
          </a:bodyPr>
          <a:lstStyle/>
          <a:p>
            <a:pPr lvl="0" defTabSz="1371417">
              <a:lnSpc>
                <a:spcPct val="90000"/>
              </a:lnSpc>
              <a:spcBef>
                <a:spcPct val="0"/>
              </a:spcBef>
              <a:buNone/>
            </a:pPr>
            <a:r>
              <a:rPr lang="en-US" sz="3000" b="1" baseline="0" dirty="0">
                <a:latin typeface="+mj-lt"/>
                <a:ea typeface="+mj-ea"/>
                <a:cs typeface="+mj-cs"/>
              </a:rPr>
              <a:t>Geography</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ice">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725583"/>
            <a:ext cx="5130000" cy="475749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Rectangle 9"/>
          <p:cNvSpPr/>
          <p:nvPr userDrawn="1"/>
        </p:nvSpPr>
        <p:spPr>
          <a:xfrm>
            <a:off x="6750850" y="2710105"/>
            <a:ext cx="5130000" cy="4757495"/>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Single Corner Rectangle 10"/>
          <p:cNvSpPr/>
          <p:nvPr userDrawn="1"/>
        </p:nvSpPr>
        <p:spPr>
          <a:xfrm>
            <a:off x="12237250" y="2710105"/>
            <a:ext cx="5130000" cy="4757495"/>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1679141"/>
          </a:xfrm>
        </p:spPr>
        <p:txBody>
          <a:bodyPr vert="horz" lIns="432000" tIns="45720" rIns="432000" bIns="45720" numCol="1" spcCol="288000" rtlCol="0">
            <a:noAutofit/>
          </a:bodyPr>
          <a:lstStyle>
            <a:lvl1pPr marL="0" indent="0">
              <a:spcBef>
                <a:spcPts val="1500"/>
              </a:spcBef>
              <a:buNone/>
              <a:defRPr lang="en-US" sz="18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1648186"/>
          </a:xfrm>
        </p:spPr>
        <p:txBody>
          <a:bodyPr vert="horz" lIns="432000" tIns="45720" rIns="432000" bIns="45720" numCol="1" spcCol="288000" rtlCol="0">
            <a:noAutofit/>
          </a:bodyPr>
          <a:lstStyle>
            <a:lvl1pPr marL="342854" indent="-342854">
              <a:lnSpc>
                <a:spcPct val="110000"/>
              </a:lnSpc>
              <a:spcBef>
                <a:spcPts val="900"/>
              </a:spcBef>
              <a:buSzPct val="75000"/>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1648186"/>
          </a:xfrm>
        </p:spPr>
        <p:txBody>
          <a:bodyPr vert="horz" lIns="432000" tIns="45720" rIns="432000" bIns="45720" numCol="1" spcCol="288000" rtlCol="0">
            <a:noAutofit/>
          </a:bodyPr>
          <a:lstStyle>
            <a:lvl1pPr marL="0" indent="0">
              <a:lnSpc>
                <a:spcPct val="110000"/>
              </a:lnSpc>
              <a:spcBef>
                <a:spcPts val="900"/>
              </a:spcBef>
              <a:buSzPct val="75000"/>
              <a:buFontTx/>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5"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userDrawn="1"/>
        </p:nvSpPr>
        <p:spPr>
          <a:xfrm>
            <a:off x="15767843" y="451480"/>
            <a:ext cx="3211286" cy="461665"/>
          </a:xfrm>
          <a:prstGeom prst="rect">
            <a:avLst/>
          </a:prstGeom>
          <a:noFill/>
        </p:spPr>
        <p:txBody>
          <a:bodyPr wrap="square" rtlCol="0">
            <a:spAutoFit/>
          </a:bodyPr>
          <a:lstStyle/>
          <a:p>
            <a:r>
              <a:rPr lang="en-GB" sz="2400" b="1" dirty="0"/>
              <a:t>DEVICE</a:t>
            </a:r>
          </a:p>
        </p:txBody>
      </p:sp>
      <p:sp>
        <p:nvSpPr>
          <p:cNvPr id="17" name="Content Placeholder 2"/>
          <p:cNvSpPr>
            <a:spLocks noGrp="1"/>
          </p:cNvSpPr>
          <p:nvPr>
            <p:ph idx="24" hasCustomPrompt="1"/>
          </p:nvPr>
        </p:nvSpPr>
        <p:spPr>
          <a:xfrm>
            <a:off x="1257300" y="7821839"/>
            <a:ext cx="16117100" cy="1679141"/>
          </a:xfrm>
        </p:spPr>
        <p:txBody>
          <a:bodyPr vert="horz" lIns="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s">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8210" y="2190750"/>
            <a:ext cx="11966025" cy="8094663"/>
          </a:xfrm>
          <a:prstGeom prst="rect">
            <a:avLst/>
          </a:prstGeom>
        </p:spPr>
      </p:pic>
      <p:sp>
        <p:nvSpPr>
          <p:cNvPr id="7" name="Footer Placeholder 6"/>
          <p:cNvSpPr>
            <a:spLocks noGrp="1"/>
          </p:cNvSpPr>
          <p:nvPr>
            <p:ph type="ftr" sz="quarter" idx="10"/>
          </p:nvPr>
        </p:nvSpPr>
        <p:spPr>
          <a:xfrm>
            <a:off x="539749" y="9540000"/>
            <a:ext cx="11801474"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5818461" cy="544255"/>
          </a:xfrm>
        </p:spPr>
        <p:txBody>
          <a:bodyPr lIns="0">
            <a:normAutofit/>
          </a:bodyPr>
          <a:lstStyle>
            <a:lvl1pPr marL="0" indent="0">
              <a:buNone/>
              <a:defRPr sz="2400" b="1" baseline="0">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Contact Name</a:t>
            </a:r>
          </a:p>
          <a:p>
            <a:pPr lvl="0"/>
            <a:endParaRPr lang="en-US" dirty="0"/>
          </a:p>
        </p:txBody>
      </p:sp>
      <p:sp>
        <p:nvSpPr>
          <p:cNvPr id="10" name="Text Placeholder 2"/>
          <p:cNvSpPr>
            <a:spLocks noGrp="1"/>
          </p:cNvSpPr>
          <p:nvPr>
            <p:ph type="body" idx="12" hasCustomPrompt="1"/>
          </p:nvPr>
        </p:nvSpPr>
        <p:spPr>
          <a:xfrm>
            <a:off x="539749" y="7252855"/>
            <a:ext cx="5818462" cy="544255"/>
          </a:xfrm>
        </p:spPr>
        <p:txBody>
          <a:bodyPr lIns="0">
            <a:normAutofit/>
          </a:bodyPr>
          <a:lstStyle>
            <a:lvl1pPr marL="0" indent="0">
              <a:buNone/>
              <a:defRPr sz="2000" b="0" baseline="0">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Contact Details</a:t>
            </a:r>
          </a:p>
          <a:p>
            <a:pPr lvl="0"/>
            <a:endParaRPr lang="en-US" dirty="0"/>
          </a:p>
        </p:txBody>
      </p:sp>
      <p:sp>
        <p:nvSpPr>
          <p:cNvPr id="4" name="TextBox 3"/>
          <p:cNvSpPr txBox="1"/>
          <p:nvPr userDrawn="1"/>
        </p:nvSpPr>
        <p:spPr>
          <a:xfrm>
            <a:off x="411361" y="4597148"/>
            <a:ext cx="3996893" cy="1089529"/>
          </a:xfrm>
          <a:prstGeom prst="rect">
            <a:avLst/>
          </a:prstGeom>
          <a:noFill/>
        </p:spPr>
        <p:txBody>
          <a:bodyPr wrap="square" rtlCol="0">
            <a:spAutoFit/>
          </a:bodyPr>
          <a:lstStyle/>
          <a:p>
            <a:pPr algn="l" defTabSz="1371417" rtl="0" eaLnBrk="1" latinLnBrk="0" hangingPunct="1">
              <a:lnSpc>
                <a:spcPct val="90000"/>
              </a:lnSpc>
              <a:spcBef>
                <a:spcPct val="0"/>
              </a:spcBef>
              <a:buNone/>
            </a:pPr>
            <a:r>
              <a:rPr lang="en-US" sz="7200" b="0" kern="1200">
                <a:solidFill>
                  <a:schemeClr val="bg1"/>
                </a:solidFill>
                <a:latin typeface="+mj-lt"/>
                <a:ea typeface="+mj-ea"/>
                <a:cs typeface="+mj-cs"/>
              </a:rPr>
              <a:t>Thanks</a:t>
            </a:r>
            <a:endParaRPr lang="en-US" sz="7200" b="0" kern="1200" dirty="0">
              <a:solidFill>
                <a:schemeClr val="bg1"/>
              </a:solidFill>
              <a:latin typeface="+mj-lt"/>
              <a:ea typeface="+mj-ea"/>
              <a:cs typeface="+mj-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Key Insights">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BD1CF89D-A9B5-0C42-A767-AFA39A60514A}"/>
              </a:ext>
            </a:extLst>
          </p:cNvPr>
          <p:cNvGrpSpPr/>
          <p:nvPr userDrawn="1"/>
        </p:nvGrpSpPr>
        <p:grpSpPr>
          <a:xfrm>
            <a:off x="539750" y="1493719"/>
            <a:ext cx="989658" cy="3798539"/>
            <a:chOff x="539750" y="1479204"/>
            <a:chExt cx="1222668" cy="4692887"/>
          </a:xfrm>
        </p:grpSpPr>
        <p:sp>
          <p:nvSpPr>
            <p:cNvPr id="45" name="Freeform 1">
              <a:extLst>
                <a:ext uri="{FF2B5EF4-FFF2-40B4-BE49-F238E27FC236}">
                  <a16:creationId xmlns:a16="http://schemas.microsoft.com/office/drawing/2014/main" id="{CD018746-3DE9-2D42-9126-FB714F355A1B}"/>
                </a:ext>
              </a:extLst>
            </p:cNvPr>
            <p:cNvSpPr>
              <a:spLocks noChangeAspect="1" noChangeArrowheads="1"/>
            </p:cNvSpPr>
            <p:nvPr userDrawn="1"/>
          </p:nvSpPr>
          <p:spPr bwMode="auto">
            <a:xfrm flipH="1">
              <a:off x="539750" y="2689837"/>
              <a:ext cx="1222668" cy="3482254"/>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1000">
                  <a:schemeClr val="accent3"/>
                </a:gs>
                <a:gs pos="42000">
                  <a:schemeClr val="accent3"/>
                </a:gs>
                <a:gs pos="91000">
                  <a:srgbClr val="920626"/>
                </a:gs>
              </a:gsLst>
              <a:lin ang="18000000" scaled="0"/>
            </a:gradFill>
            <a:ln>
              <a:noFill/>
            </a:ln>
            <a:effectLst/>
          </p:spPr>
          <p:txBody>
            <a:bodyPr wrap="none" anchor="ctr"/>
            <a:lstStyle/>
            <a:p>
              <a:endParaRPr lang="en-US" dirty="0"/>
            </a:p>
          </p:txBody>
        </p:sp>
        <p:sp>
          <p:nvSpPr>
            <p:cNvPr id="46" name="Rectangle 45">
              <a:extLst>
                <a:ext uri="{FF2B5EF4-FFF2-40B4-BE49-F238E27FC236}">
                  <a16:creationId xmlns:a16="http://schemas.microsoft.com/office/drawing/2014/main" id="{1255AF23-35B7-8E4D-A0E6-4B1D0C5A4C78}"/>
                </a:ext>
              </a:extLst>
            </p:cNvPr>
            <p:cNvSpPr/>
            <p:nvPr userDrawn="1"/>
          </p:nvSpPr>
          <p:spPr>
            <a:xfrm>
              <a:off x="539750" y="1479204"/>
              <a:ext cx="1222668" cy="1222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6D465C2-010B-734E-B601-09EF1014CFD0}"/>
              </a:ext>
            </a:extLst>
          </p:cNvPr>
          <p:cNvGrpSpPr/>
          <p:nvPr userDrawn="1"/>
        </p:nvGrpSpPr>
        <p:grpSpPr>
          <a:xfrm>
            <a:off x="3869447" y="1493719"/>
            <a:ext cx="989658" cy="3798539"/>
            <a:chOff x="539750" y="1479204"/>
            <a:chExt cx="1222668" cy="4692887"/>
          </a:xfrm>
        </p:grpSpPr>
        <p:sp>
          <p:nvSpPr>
            <p:cNvPr id="48" name="Freeform 1">
              <a:extLst>
                <a:ext uri="{FF2B5EF4-FFF2-40B4-BE49-F238E27FC236}">
                  <a16:creationId xmlns:a16="http://schemas.microsoft.com/office/drawing/2014/main" id="{759BC04C-BB8A-DF46-BB26-B5A39E0CC8C2}"/>
                </a:ext>
              </a:extLst>
            </p:cNvPr>
            <p:cNvSpPr>
              <a:spLocks noChangeAspect="1" noChangeArrowheads="1"/>
            </p:cNvSpPr>
            <p:nvPr userDrawn="1"/>
          </p:nvSpPr>
          <p:spPr bwMode="auto">
            <a:xfrm flipH="1">
              <a:off x="539750" y="2689836"/>
              <a:ext cx="1222668" cy="3482255"/>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1000">
                  <a:schemeClr val="accent3"/>
                </a:gs>
                <a:gs pos="42000">
                  <a:schemeClr val="accent3"/>
                </a:gs>
                <a:gs pos="91000">
                  <a:srgbClr val="920626"/>
                </a:gs>
              </a:gsLst>
              <a:lin ang="18000000" scaled="0"/>
            </a:gradFill>
            <a:ln>
              <a:noFill/>
            </a:ln>
            <a:effectLst/>
          </p:spPr>
          <p:txBody>
            <a:bodyPr wrap="none" anchor="ctr"/>
            <a:lstStyle/>
            <a:p>
              <a:endParaRPr lang="en-US" dirty="0"/>
            </a:p>
          </p:txBody>
        </p:sp>
        <p:sp>
          <p:nvSpPr>
            <p:cNvPr id="49" name="Rectangle 48">
              <a:extLst>
                <a:ext uri="{FF2B5EF4-FFF2-40B4-BE49-F238E27FC236}">
                  <a16:creationId xmlns:a16="http://schemas.microsoft.com/office/drawing/2014/main" id="{D28A43AF-8640-1148-AF18-F4A208281241}"/>
                </a:ext>
              </a:extLst>
            </p:cNvPr>
            <p:cNvSpPr/>
            <p:nvPr userDrawn="1"/>
          </p:nvSpPr>
          <p:spPr>
            <a:xfrm>
              <a:off x="539750" y="1479204"/>
              <a:ext cx="1222668" cy="1222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AB70D46-F9F1-5443-AFE0-DCAB4A847A86}"/>
              </a:ext>
            </a:extLst>
          </p:cNvPr>
          <p:cNvGrpSpPr/>
          <p:nvPr userDrawn="1"/>
        </p:nvGrpSpPr>
        <p:grpSpPr>
          <a:xfrm>
            <a:off x="7199144" y="1493719"/>
            <a:ext cx="989658" cy="3810375"/>
            <a:chOff x="539750" y="1479204"/>
            <a:chExt cx="1222668" cy="4707510"/>
          </a:xfrm>
        </p:grpSpPr>
        <p:sp>
          <p:nvSpPr>
            <p:cNvPr id="51" name="Freeform 1">
              <a:extLst>
                <a:ext uri="{FF2B5EF4-FFF2-40B4-BE49-F238E27FC236}">
                  <a16:creationId xmlns:a16="http://schemas.microsoft.com/office/drawing/2014/main" id="{89E2E6DE-8B35-274F-A47E-32D31152A114}"/>
                </a:ext>
              </a:extLst>
            </p:cNvPr>
            <p:cNvSpPr>
              <a:spLocks noChangeAspect="1" noChangeArrowheads="1"/>
            </p:cNvSpPr>
            <p:nvPr userDrawn="1"/>
          </p:nvSpPr>
          <p:spPr bwMode="auto">
            <a:xfrm flipH="1">
              <a:off x="539750" y="2704461"/>
              <a:ext cx="1222668" cy="3482253"/>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1000">
                  <a:schemeClr val="accent3"/>
                </a:gs>
                <a:gs pos="42000">
                  <a:schemeClr val="accent3"/>
                </a:gs>
                <a:gs pos="91000">
                  <a:srgbClr val="920626"/>
                </a:gs>
              </a:gsLst>
              <a:lin ang="18000000" scaled="0"/>
            </a:gradFill>
            <a:ln>
              <a:noFill/>
            </a:ln>
            <a:effectLst/>
          </p:spPr>
          <p:txBody>
            <a:bodyPr wrap="none" anchor="ctr"/>
            <a:lstStyle/>
            <a:p>
              <a:endParaRPr lang="en-US" dirty="0"/>
            </a:p>
          </p:txBody>
        </p:sp>
        <p:sp>
          <p:nvSpPr>
            <p:cNvPr id="52" name="Rectangle 51">
              <a:extLst>
                <a:ext uri="{FF2B5EF4-FFF2-40B4-BE49-F238E27FC236}">
                  <a16:creationId xmlns:a16="http://schemas.microsoft.com/office/drawing/2014/main" id="{54E7C326-A929-174D-958D-4CD6BC5306A8}"/>
                </a:ext>
              </a:extLst>
            </p:cNvPr>
            <p:cNvSpPr/>
            <p:nvPr userDrawn="1"/>
          </p:nvSpPr>
          <p:spPr>
            <a:xfrm>
              <a:off x="539750" y="1479204"/>
              <a:ext cx="1222668" cy="1222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FE02983C-E8DA-304F-A61A-B1B1EEBFCC7B}"/>
              </a:ext>
            </a:extLst>
          </p:cNvPr>
          <p:cNvGrpSpPr/>
          <p:nvPr userDrawn="1"/>
        </p:nvGrpSpPr>
        <p:grpSpPr>
          <a:xfrm>
            <a:off x="10528841" y="1493719"/>
            <a:ext cx="989658" cy="3810376"/>
            <a:chOff x="539750" y="1479204"/>
            <a:chExt cx="1222668" cy="4707511"/>
          </a:xfrm>
        </p:grpSpPr>
        <p:sp>
          <p:nvSpPr>
            <p:cNvPr id="54" name="Freeform 1">
              <a:extLst>
                <a:ext uri="{FF2B5EF4-FFF2-40B4-BE49-F238E27FC236}">
                  <a16:creationId xmlns:a16="http://schemas.microsoft.com/office/drawing/2014/main" id="{D33CFDDC-8A97-6740-993A-9FFAE04E1432}"/>
                </a:ext>
              </a:extLst>
            </p:cNvPr>
            <p:cNvSpPr>
              <a:spLocks noChangeAspect="1" noChangeArrowheads="1"/>
            </p:cNvSpPr>
            <p:nvPr userDrawn="1"/>
          </p:nvSpPr>
          <p:spPr bwMode="auto">
            <a:xfrm flipH="1">
              <a:off x="539750" y="2704460"/>
              <a:ext cx="1222668" cy="3482255"/>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1000">
                  <a:schemeClr val="accent3"/>
                </a:gs>
                <a:gs pos="42000">
                  <a:schemeClr val="accent3"/>
                </a:gs>
                <a:gs pos="91000">
                  <a:srgbClr val="920626"/>
                </a:gs>
              </a:gsLst>
              <a:lin ang="18000000" scaled="0"/>
            </a:gradFill>
            <a:ln>
              <a:noFill/>
            </a:ln>
            <a:effectLst/>
          </p:spPr>
          <p:txBody>
            <a:bodyPr wrap="none" anchor="ctr"/>
            <a:lstStyle/>
            <a:p>
              <a:endParaRPr lang="en-US" dirty="0"/>
            </a:p>
          </p:txBody>
        </p:sp>
        <p:sp>
          <p:nvSpPr>
            <p:cNvPr id="55" name="Rectangle 54">
              <a:extLst>
                <a:ext uri="{FF2B5EF4-FFF2-40B4-BE49-F238E27FC236}">
                  <a16:creationId xmlns:a16="http://schemas.microsoft.com/office/drawing/2014/main" id="{9C5CAB0A-3AF1-EC4D-B03D-7BC4AB57C7C9}"/>
                </a:ext>
              </a:extLst>
            </p:cNvPr>
            <p:cNvSpPr/>
            <p:nvPr userDrawn="1"/>
          </p:nvSpPr>
          <p:spPr>
            <a:xfrm>
              <a:off x="539750" y="1479204"/>
              <a:ext cx="1222668" cy="1222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1">
            <a:extLst>
              <a:ext uri="{FF2B5EF4-FFF2-40B4-BE49-F238E27FC236}">
                <a16:creationId xmlns:a16="http://schemas.microsoft.com/office/drawing/2014/main" id="{CF38E634-047E-3443-BEF1-1D973C0CDA7B}"/>
              </a:ext>
            </a:extLst>
          </p:cNvPr>
          <p:cNvSpPr>
            <a:spLocks noChangeAspect="1" noChangeArrowheads="1"/>
          </p:cNvSpPr>
          <p:nvPr userDrawn="1"/>
        </p:nvSpPr>
        <p:spPr bwMode="auto">
          <a:xfrm flipH="1">
            <a:off x="14392741" y="1479206"/>
            <a:ext cx="3586791" cy="10215490"/>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0">
                <a:schemeClr val="accent3"/>
              </a:gs>
              <a:gs pos="34000">
                <a:schemeClr val="accent3"/>
              </a:gs>
              <a:gs pos="100000">
                <a:srgbClr val="B50E20"/>
              </a:gs>
            </a:gsLst>
            <a:lin ang="16800000" scaled="0"/>
          </a:gradFill>
          <a:ln>
            <a:noFill/>
          </a:ln>
          <a:effectLst/>
        </p:spPr>
        <p:txBody>
          <a:bodyPr wrap="none" anchor="ctr"/>
          <a:lstStyle/>
          <a:p>
            <a:endParaRPr lang="en-US" dirty="0"/>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Campaign Overview</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6" name="TextBox 5">
            <a:extLst>
              <a:ext uri="{FF2B5EF4-FFF2-40B4-BE49-F238E27FC236}">
                <a16:creationId xmlns:a16="http://schemas.microsoft.com/office/drawing/2014/main" id="{CBCFA4E8-0188-DC4E-8EDA-919E614FAC12}"/>
              </a:ext>
            </a:extLst>
          </p:cNvPr>
          <p:cNvSpPr txBox="1"/>
          <p:nvPr userDrawn="1"/>
        </p:nvSpPr>
        <p:spPr>
          <a:xfrm rot="16200000">
            <a:off x="233488" y="3077492"/>
            <a:ext cx="1602182" cy="553998"/>
          </a:xfrm>
          <a:prstGeom prst="rect">
            <a:avLst/>
          </a:prstGeom>
          <a:noFill/>
        </p:spPr>
        <p:txBody>
          <a:bodyPr wrap="square" rtlCol="0">
            <a:spAutoFit/>
          </a:bodyPr>
          <a:lstStyle/>
          <a:p>
            <a:pPr algn="r"/>
            <a:r>
              <a:rPr lang="en-US" sz="3000" b="1" dirty="0">
                <a:solidFill>
                  <a:schemeClr val="bg1"/>
                </a:solidFill>
              </a:rPr>
              <a:t>When?</a:t>
            </a:r>
          </a:p>
        </p:txBody>
      </p:sp>
      <p:sp>
        <p:nvSpPr>
          <p:cNvPr id="28" name="TextBox 27">
            <a:extLst>
              <a:ext uri="{FF2B5EF4-FFF2-40B4-BE49-F238E27FC236}">
                <a16:creationId xmlns:a16="http://schemas.microsoft.com/office/drawing/2014/main" id="{2F86D715-7FA1-C44D-81B2-065AE4BAAFC8}"/>
              </a:ext>
            </a:extLst>
          </p:cNvPr>
          <p:cNvSpPr txBox="1"/>
          <p:nvPr userDrawn="1"/>
        </p:nvSpPr>
        <p:spPr>
          <a:xfrm rot="16200000">
            <a:off x="3563185" y="3077492"/>
            <a:ext cx="1602182" cy="553998"/>
          </a:xfrm>
          <a:prstGeom prst="rect">
            <a:avLst/>
          </a:prstGeom>
          <a:noFill/>
        </p:spPr>
        <p:txBody>
          <a:bodyPr wrap="square" rtlCol="0">
            <a:spAutoFit/>
          </a:bodyPr>
          <a:lstStyle/>
          <a:p>
            <a:pPr algn="r"/>
            <a:r>
              <a:rPr lang="en-US" sz="3000" b="1" dirty="0">
                <a:solidFill>
                  <a:schemeClr val="bg1"/>
                </a:solidFill>
              </a:rPr>
              <a:t>What?</a:t>
            </a:r>
          </a:p>
        </p:txBody>
      </p:sp>
      <p:sp>
        <p:nvSpPr>
          <p:cNvPr id="29" name="TextBox 28">
            <a:extLst>
              <a:ext uri="{FF2B5EF4-FFF2-40B4-BE49-F238E27FC236}">
                <a16:creationId xmlns:a16="http://schemas.microsoft.com/office/drawing/2014/main" id="{AC3B6EAC-F29B-D441-87BC-E67A110D4B06}"/>
              </a:ext>
            </a:extLst>
          </p:cNvPr>
          <p:cNvSpPr txBox="1"/>
          <p:nvPr userDrawn="1"/>
        </p:nvSpPr>
        <p:spPr>
          <a:xfrm rot="16200000">
            <a:off x="6892881" y="3077493"/>
            <a:ext cx="1602184" cy="553998"/>
          </a:xfrm>
          <a:prstGeom prst="rect">
            <a:avLst/>
          </a:prstGeom>
          <a:noFill/>
        </p:spPr>
        <p:txBody>
          <a:bodyPr wrap="square" rtlCol="0">
            <a:spAutoFit/>
          </a:bodyPr>
          <a:lstStyle/>
          <a:p>
            <a:pPr algn="r"/>
            <a:r>
              <a:rPr lang="en-US" sz="3000" b="1" dirty="0">
                <a:solidFill>
                  <a:schemeClr val="bg1"/>
                </a:solidFill>
              </a:rPr>
              <a:t>How?</a:t>
            </a:r>
          </a:p>
        </p:txBody>
      </p:sp>
      <p:sp>
        <p:nvSpPr>
          <p:cNvPr id="30" name="TextBox 29">
            <a:extLst>
              <a:ext uri="{FF2B5EF4-FFF2-40B4-BE49-F238E27FC236}">
                <a16:creationId xmlns:a16="http://schemas.microsoft.com/office/drawing/2014/main" id="{BBED2967-84FF-BD40-9C9B-8CA58E699145}"/>
              </a:ext>
            </a:extLst>
          </p:cNvPr>
          <p:cNvSpPr txBox="1"/>
          <p:nvPr userDrawn="1"/>
        </p:nvSpPr>
        <p:spPr>
          <a:xfrm rot="16200000">
            <a:off x="10222579" y="3077492"/>
            <a:ext cx="1602182" cy="553998"/>
          </a:xfrm>
          <a:prstGeom prst="rect">
            <a:avLst/>
          </a:prstGeom>
          <a:noFill/>
        </p:spPr>
        <p:txBody>
          <a:bodyPr wrap="square" rtlCol="0">
            <a:spAutoFit/>
          </a:bodyPr>
          <a:lstStyle/>
          <a:p>
            <a:pPr algn="r"/>
            <a:r>
              <a:rPr lang="en-US" sz="3000" b="1" dirty="0">
                <a:solidFill>
                  <a:schemeClr val="bg1"/>
                </a:solidFill>
              </a:rPr>
              <a:t>Where?</a:t>
            </a:r>
          </a:p>
        </p:txBody>
      </p:sp>
    </p:spTree>
    <p:extLst>
      <p:ext uri="{BB962C8B-B14F-4D97-AF65-F5344CB8AC3E}">
        <p14:creationId xmlns:p14="http://schemas.microsoft.com/office/powerpoint/2010/main" val="2511751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mporal Analysis - Option 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Temporal Analysis – Option 1</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8" name="Rectangle 4">
            <a:extLst>
              <a:ext uri="{FF2B5EF4-FFF2-40B4-BE49-F238E27FC236}">
                <a16:creationId xmlns:a16="http://schemas.microsoft.com/office/drawing/2014/main" id="{665E9C81-6F18-344E-B463-2252D62F0D7F}"/>
              </a:ext>
            </a:extLst>
          </p:cNvPr>
          <p:cNvSpPr/>
          <p:nvPr userDrawn="1"/>
        </p:nvSpPr>
        <p:spPr>
          <a:xfrm flipH="1">
            <a:off x="539748" y="1467050"/>
            <a:ext cx="1348489" cy="2126400"/>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gradFill flip="none" rotWithShape="1">
            <a:gsLst>
              <a:gs pos="0">
                <a:srgbClr val="FF6500"/>
              </a:gs>
              <a:gs pos="8000">
                <a:srgbClr val="FF6500">
                  <a:lumMod val="100000"/>
                </a:srgbClr>
              </a:gs>
              <a:gs pos="72000">
                <a:srgbClr val="FF0000"/>
              </a:gs>
              <a:gs pos="100000">
                <a:srgbClr val="FF000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4">
            <a:extLst>
              <a:ext uri="{FF2B5EF4-FFF2-40B4-BE49-F238E27FC236}">
                <a16:creationId xmlns:a16="http://schemas.microsoft.com/office/drawing/2014/main" id="{5B58AC86-EB99-A04A-A5E7-F30402FB33CC}"/>
              </a:ext>
            </a:extLst>
          </p:cNvPr>
          <p:cNvSpPr/>
          <p:nvPr userDrawn="1"/>
        </p:nvSpPr>
        <p:spPr>
          <a:xfrm flipH="1">
            <a:off x="9271304" y="1467050"/>
            <a:ext cx="1348489" cy="2126400"/>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gradFill flip="none" rotWithShape="1">
            <a:gsLst>
              <a:gs pos="0">
                <a:srgbClr val="FF6500"/>
              </a:gs>
              <a:gs pos="8000">
                <a:srgbClr val="FF6500">
                  <a:lumMod val="100000"/>
                </a:srgbClr>
              </a:gs>
              <a:gs pos="72000">
                <a:srgbClr val="FF0000"/>
              </a:gs>
              <a:gs pos="100000">
                <a:srgbClr val="FF000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3">
            <a:extLst>
              <a:ext uri="{FF2B5EF4-FFF2-40B4-BE49-F238E27FC236}">
                <a16:creationId xmlns:a16="http://schemas.microsoft.com/office/drawing/2014/main" id="{1CCC4082-6CB0-1C40-AEAA-E1D4AE7E4F63}"/>
              </a:ext>
            </a:extLst>
          </p:cNvPr>
          <p:cNvSpPr>
            <a:spLocks noGrp="1"/>
          </p:cNvSpPr>
          <p:nvPr>
            <p:ph type="body" sz="quarter" idx="17" hasCustomPrompt="1"/>
          </p:nvPr>
        </p:nvSpPr>
        <p:spPr>
          <a:xfrm>
            <a:off x="10853017" y="1361221"/>
            <a:ext cx="5680436" cy="1631216"/>
          </a:xfrm>
        </p:spPr>
        <p:txBody>
          <a:bodyPr/>
          <a:lstStyle>
            <a:lvl1pPr>
              <a:defRPr/>
            </a:lvl1pPr>
          </a:lstStyle>
          <a:p>
            <a:pPr lvl="0"/>
            <a:r>
              <a:rPr lang="en-US" dirty="0"/>
              <a:t>Insert text</a:t>
            </a:r>
          </a:p>
        </p:txBody>
      </p:sp>
      <p:sp>
        <p:nvSpPr>
          <p:cNvPr id="13" name="Text Placeholder 3">
            <a:extLst>
              <a:ext uri="{FF2B5EF4-FFF2-40B4-BE49-F238E27FC236}">
                <a16:creationId xmlns:a16="http://schemas.microsoft.com/office/drawing/2014/main" id="{1A445A33-BEDE-F841-BCE4-0BCB97D02A43}"/>
              </a:ext>
            </a:extLst>
          </p:cNvPr>
          <p:cNvSpPr>
            <a:spLocks noGrp="1"/>
          </p:cNvSpPr>
          <p:nvPr>
            <p:ph type="body" sz="quarter" idx="16" hasCustomPrompt="1"/>
          </p:nvPr>
        </p:nvSpPr>
        <p:spPr>
          <a:xfrm>
            <a:off x="2121461" y="1361221"/>
            <a:ext cx="5680436" cy="1631216"/>
          </a:xfrm>
        </p:spPr>
        <p:txBody>
          <a:bodyPr/>
          <a:lstStyle>
            <a:lvl1pPr>
              <a:defRPr/>
            </a:lvl1pPr>
          </a:lstStyle>
          <a:p>
            <a:pPr lvl="0"/>
            <a:r>
              <a:rPr lang="en-US" dirty="0"/>
              <a:t>Insert text</a:t>
            </a:r>
          </a:p>
        </p:txBody>
      </p:sp>
    </p:spTree>
    <p:extLst>
      <p:ext uri="{BB962C8B-B14F-4D97-AF65-F5344CB8AC3E}">
        <p14:creationId xmlns:p14="http://schemas.microsoft.com/office/powerpoint/2010/main" val="57115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ickers – Pre &amp; Post Domai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1E4AA-4939-C548-88C1-29C063EB75AC}"/>
              </a:ext>
            </a:extLst>
          </p:cNvPr>
          <p:cNvSpPr/>
          <p:nvPr userDrawn="1"/>
        </p:nvSpPr>
        <p:spPr>
          <a:xfrm rot="10800000">
            <a:off x="6359859" y="6819252"/>
            <a:ext cx="5568284" cy="3466159"/>
          </a:xfrm>
          <a:prstGeom prst="rect">
            <a:avLst/>
          </a:prstGeom>
          <a:gradFill>
            <a:gsLst>
              <a:gs pos="0">
                <a:srgbClr val="B50E20"/>
              </a:gs>
              <a:gs pos="38000">
                <a:srgbClr val="FF0000"/>
              </a:gs>
              <a:gs pos="100000">
                <a:srgbClr val="FF000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Clickers – Pre &amp; Post Domains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pic>
        <p:nvPicPr>
          <p:cNvPr id="10" name="Picture 9">
            <a:extLst>
              <a:ext uri="{FF2B5EF4-FFF2-40B4-BE49-F238E27FC236}">
                <a16:creationId xmlns:a16="http://schemas.microsoft.com/office/drawing/2014/main" id="{89CEF58D-57B6-4747-98BD-8BB8CFF85F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05017" y="3165756"/>
            <a:ext cx="6277968" cy="5054374"/>
          </a:xfrm>
          <a:prstGeom prst="rect">
            <a:avLst/>
          </a:prstGeom>
        </p:spPr>
      </p:pic>
      <p:sp>
        <p:nvSpPr>
          <p:cNvPr id="15" name="Text Placeholder 4">
            <a:extLst>
              <a:ext uri="{FF2B5EF4-FFF2-40B4-BE49-F238E27FC236}">
                <a16:creationId xmlns:a16="http://schemas.microsoft.com/office/drawing/2014/main" id="{3B2AAED0-A006-C541-8BD8-41DD620F380C}"/>
              </a:ext>
            </a:extLst>
          </p:cNvPr>
          <p:cNvSpPr>
            <a:spLocks noGrp="1"/>
          </p:cNvSpPr>
          <p:nvPr>
            <p:ph type="body" sz="quarter" idx="13"/>
          </p:nvPr>
        </p:nvSpPr>
        <p:spPr>
          <a:xfrm>
            <a:off x="539749" y="1093963"/>
            <a:ext cx="11520489" cy="385242"/>
          </a:xfrm>
        </p:spPr>
        <p:txBody>
          <a:bodyPr/>
          <a:lstStyle/>
          <a:p>
            <a:endParaRPr lang="en-US" dirty="0"/>
          </a:p>
        </p:txBody>
      </p:sp>
    </p:spTree>
    <p:extLst>
      <p:ext uri="{BB962C8B-B14F-4D97-AF65-F5344CB8AC3E}">
        <p14:creationId xmlns:p14="http://schemas.microsoft.com/office/powerpoint/2010/main" val="1524953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omain and Keyword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EF365B-0C30-EE43-BAC9-BEC5CF34CB2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756" y="-12701"/>
            <a:ext cx="18307756" cy="10298113"/>
          </a:xfrm>
          <a:prstGeom prst="rect">
            <a:avLst/>
          </a:prstGeom>
        </p:spPr>
      </p:pic>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Domain and Keywords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grpSp>
        <p:nvGrpSpPr>
          <p:cNvPr id="12" name="Group 11">
            <a:extLst>
              <a:ext uri="{FF2B5EF4-FFF2-40B4-BE49-F238E27FC236}">
                <a16:creationId xmlns:a16="http://schemas.microsoft.com/office/drawing/2014/main" id="{2A772973-83C1-974D-B59D-EC229003A09A}"/>
              </a:ext>
            </a:extLst>
          </p:cNvPr>
          <p:cNvGrpSpPr/>
          <p:nvPr userDrawn="1"/>
        </p:nvGrpSpPr>
        <p:grpSpPr>
          <a:xfrm>
            <a:off x="9679874" y="2141987"/>
            <a:ext cx="12392690" cy="7346476"/>
            <a:chOff x="7139426" y="5065329"/>
            <a:chExt cx="7992148" cy="4737802"/>
          </a:xfrm>
        </p:grpSpPr>
        <p:sp>
          <p:nvSpPr>
            <p:cNvPr id="13" name="Rectangle 12">
              <a:extLst>
                <a:ext uri="{FF2B5EF4-FFF2-40B4-BE49-F238E27FC236}">
                  <a16:creationId xmlns:a16="http://schemas.microsoft.com/office/drawing/2014/main" id="{CE2B149C-0BDC-DE42-B567-6AB35F74017F}"/>
                </a:ext>
              </a:extLst>
            </p:cNvPr>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575DD5F-267E-CE46-BB0D-5D1843186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7" name="Text Placeholder 3">
            <a:extLst>
              <a:ext uri="{FF2B5EF4-FFF2-40B4-BE49-F238E27FC236}">
                <a16:creationId xmlns:a16="http://schemas.microsoft.com/office/drawing/2014/main" id="{DEE89D97-7077-5B42-90AC-D44C67206E9D}"/>
              </a:ext>
            </a:extLst>
          </p:cNvPr>
          <p:cNvSpPr>
            <a:spLocks noGrp="1"/>
          </p:cNvSpPr>
          <p:nvPr>
            <p:ph type="body" sz="quarter" idx="16" hasCustomPrompt="1"/>
          </p:nvPr>
        </p:nvSpPr>
        <p:spPr>
          <a:xfrm>
            <a:off x="536575" y="1576299"/>
            <a:ext cx="7796213" cy="419100"/>
          </a:xfrm>
        </p:spPr>
        <p:txBody>
          <a:bodyPr/>
          <a:lstStyle/>
          <a:p>
            <a:pPr lvl="0"/>
            <a:r>
              <a:rPr lang="en-US" dirty="0"/>
              <a:t>The top performing domains:</a:t>
            </a:r>
          </a:p>
        </p:txBody>
      </p:sp>
      <p:sp>
        <p:nvSpPr>
          <p:cNvPr id="18" name="Text Placeholder 3">
            <a:extLst>
              <a:ext uri="{FF2B5EF4-FFF2-40B4-BE49-F238E27FC236}">
                <a16:creationId xmlns:a16="http://schemas.microsoft.com/office/drawing/2014/main" id="{9B237EF8-090E-DE4B-ABE0-F9C6220F184E}"/>
              </a:ext>
            </a:extLst>
          </p:cNvPr>
          <p:cNvSpPr>
            <a:spLocks noGrp="1"/>
          </p:cNvSpPr>
          <p:nvPr>
            <p:ph type="body" sz="quarter" idx="17" hasCustomPrompt="1"/>
          </p:nvPr>
        </p:nvSpPr>
        <p:spPr>
          <a:xfrm>
            <a:off x="10990897" y="1576299"/>
            <a:ext cx="6205724" cy="419100"/>
          </a:xfrm>
        </p:spPr>
        <p:txBody>
          <a:bodyPr/>
          <a:lstStyle/>
          <a:p>
            <a:pPr lvl="0"/>
            <a:r>
              <a:rPr lang="en-US" dirty="0"/>
              <a:t>Top Keywords:</a:t>
            </a:r>
          </a:p>
        </p:txBody>
      </p:sp>
      <p:sp>
        <p:nvSpPr>
          <p:cNvPr id="15" name="Text Placeholder 3">
            <a:extLst>
              <a:ext uri="{FF2B5EF4-FFF2-40B4-BE49-F238E27FC236}">
                <a16:creationId xmlns:a16="http://schemas.microsoft.com/office/drawing/2014/main" id="{E1FCFF97-4011-1D4C-B0F7-B5B6C3E61836}"/>
              </a:ext>
            </a:extLst>
          </p:cNvPr>
          <p:cNvSpPr>
            <a:spLocks noGrp="1"/>
          </p:cNvSpPr>
          <p:nvPr>
            <p:ph type="body" sz="quarter" idx="18" hasCustomPrompt="1"/>
          </p:nvPr>
        </p:nvSpPr>
        <p:spPr>
          <a:xfrm>
            <a:off x="536575" y="1093788"/>
            <a:ext cx="12747625" cy="385762"/>
          </a:xfrm>
        </p:spPr>
        <p:txBody>
          <a:bodyPr/>
          <a:lstStyle/>
          <a:p>
            <a:pPr lvl="0"/>
            <a:r>
              <a:rPr lang="en-US" dirty="0"/>
              <a:t>Insert text</a:t>
            </a:r>
          </a:p>
        </p:txBody>
      </p:sp>
    </p:spTree>
    <p:extLst>
      <p:ext uri="{BB962C8B-B14F-4D97-AF65-F5344CB8AC3E}">
        <p14:creationId xmlns:p14="http://schemas.microsoft.com/office/powerpoint/2010/main" val="4069226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and Creative">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82764242-16B7-484E-B86E-FB30C01E4776}"/>
              </a:ext>
            </a:extLst>
          </p:cNvPr>
          <p:cNvSpPr/>
          <p:nvPr userDrawn="1"/>
        </p:nvSpPr>
        <p:spPr>
          <a:xfrm flipH="1">
            <a:off x="12381129" y="1273636"/>
            <a:ext cx="3011953" cy="4749477"/>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gradFill>
            <a:gsLst>
              <a:gs pos="0">
                <a:srgbClr val="FF6500"/>
              </a:gs>
              <a:gs pos="25000">
                <a:srgbClr val="FF6500">
                  <a:lumMod val="100000"/>
                </a:srgbClr>
              </a:gs>
              <a:gs pos="85000">
                <a:srgbClr val="FF0000"/>
              </a:gs>
              <a:gs pos="100000">
                <a:srgbClr val="FF000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ounded Rectangle 18">
            <a:extLst>
              <a:ext uri="{FF2B5EF4-FFF2-40B4-BE49-F238E27FC236}">
                <a16:creationId xmlns:a16="http://schemas.microsoft.com/office/drawing/2014/main" id="{30C56BBC-43D4-4D4A-AEFD-3666D6DAB007}"/>
              </a:ext>
            </a:extLst>
          </p:cNvPr>
          <p:cNvSpPr/>
          <p:nvPr userDrawn="1"/>
        </p:nvSpPr>
        <p:spPr>
          <a:xfrm>
            <a:off x="12070871" y="3795824"/>
            <a:ext cx="5557911" cy="35831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Device and Creative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12" name="Rectangle 4">
            <a:extLst>
              <a:ext uri="{FF2B5EF4-FFF2-40B4-BE49-F238E27FC236}">
                <a16:creationId xmlns:a16="http://schemas.microsoft.com/office/drawing/2014/main" id="{7F4AB2D3-49D6-7D47-B2DE-1F063727BF15}"/>
              </a:ext>
            </a:extLst>
          </p:cNvPr>
          <p:cNvSpPr/>
          <p:nvPr userDrawn="1"/>
        </p:nvSpPr>
        <p:spPr>
          <a:xfrm flipH="1">
            <a:off x="539750" y="1273636"/>
            <a:ext cx="3011953" cy="4749477"/>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gradFill>
            <a:gsLst>
              <a:gs pos="0">
                <a:srgbClr val="FF6500"/>
              </a:gs>
              <a:gs pos="25000">
                <a:srgbClr val="FF6500">
                  <a:lumMod val="100000"/>
                </a:srgbClr>
              </a:gs>
              <a:gs pos="85000">
                <a:srgbClr val="FF0000"/>
              </a:gs>
              <a:gs pos="100000">
                <a:srgbClr val="FF000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4">
            <a:extLst>
              <a:ext uri="{FF2B5EF4-FFF2-40B4-BE49-F238E27FC236}">
                <a16:creationId xmlns:a16="http://schemas.microsoft.com/office/drawing/2014/main" id="{8C98165C-6E11-694A-9260-81EEDB352150}"/>
              </a:ext>
            </a:extLst>
          </p:cNvPr>
          <p:cNvSpPr/>
          <p:nvPr userDrawn="1"/>
        </p:nvSpPr>
        <p:spPr>
          <a:xfrm flipH="1">
            <a:off x="6737981" y="1273636"/>
            <a:ext cx="3011953" cy="4749477"/>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gradFill>
            <a:gsLst>
              <a:gs pos="0">
                <a:srgbClr val="FF6500"/>
              </a:gs>
              <a:gs pos="25000">
                <a:srgbClr val="FF6500">
                  <a:lumMod val="100000"/>
                </a:srgbClr>
              </a:gs>
              <a:gs pos="85000">
                <a:srgbClr val="FF0000"/>
              </a:gs>
              <a:gs pos="100000">
                <a:srgbClr val="FF000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6AC25C05-A5CE-D84C-9076-1D4A2B1E9154}"/>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6200000">
            <a:off x="11845489" y="1620011"/>
            <a:ext cx="5059157" cy="7947476"/>
          </a:xfrm>
          <a:prstGeom prst="rect">
            <a:avLst/>
          </a:prstGeom>
        </p:spPr>
      </p:pic>
      <p:pic>
        <p:nvPicPr>
          <p:cNvPr id="15" name="Picture 14">
            <a:extLst>
              <a:ext uri="{FF2B5EF4-FFF2-40B4-BE49-F238E27FC236}">
                <a16:creationId xmlns:a16="http://schemas.microsoft.com/office/drawing/2014/main" id="{1AE73036-78D0-B34C-A973-C16E5AC7BA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6131075" y="2901784"/>
            <a:ext cx="6399065" cy="6399065"/>
          </a:xfrm>
          <a:prstGeom prst="rect">
            <a:avLst/>
          </a:prstGeom>
        </p:spPr>
      </p:pic>
      <p:grpSp>
        <p:nvGrpSpPr>
          <p:cNvPr id="16" name="Group 15">
            <a:extLst>
              <a:ext uri="{FF2B5EF4-FFF2-40B4-BE49-F238E27FC236}">
                <a16:creationId xmlns:a16="http://schemas.microsoft.com/office/drawing/2014/main" id="{582C99EA-B9D5-5445-ADE9-FDE3AEE2B067}"/>
              </a:ext>
            </a:extLst>
          </p:cNvPr>
          <p:cNvGrpSpPr/>
          <p:nvPr userDrawn="1"/>
        </p:nvGrpSpPr>
        <p:grpSpPr>
          <a:xfrm>
            <a:off x="-2003804" y="3597414"/>
            <a:ext cx="9750273" cy="5780032"/>
            <a:chOff x="7139426" y="5065329"/>
            <a:chExt cx="7992148" cy="4737802"/>
          </a:xfrm>
        </p:grpSpPr>
        <p:sp>
          <p:nvSpPr>
            <p:cNvPr id="17" name="Rectangle 16">
              <a:extLst>
                <a:ext uri="{FF2B5EF4-FFF2-40B4-BE49-F238E27FC236}">
                  <a16:creationId xmlns:a16="http://schemas.microsoft.com/office/drawing/2014/main" id="{F2356404-051F-364F-BCDA-B9B6B8F0C138}"/>
                </a:ext>
              </a:extLst>
            </p:cNvPr>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3B943A3-DCD1-6744-B7CC-2E803C682E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Tree>
    <p:extLst>
      <p:ext uri="{BB962C8B-B14F-4D97-AF65-F5344CB8AC3E}">
        <p14:creationId xmlns:p14="http://schemas.microsoft.com/office/powerpoint/2010/main" val="268404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eo Analysis">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solidFill>
                  <a:schemeClr val="bg1"/>
                </a:solidFill>
              </a:defRPr>
            </a:lvl1pPr>
          </a:lstStyle>
          <a:p>
            <a:pPr lvl="0"/>
            <a:r>
              <a:rPr lang="en-US" dirty="0"/>
              <a:t>Geo Analysis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bg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0" name="Rectangle 5">
            <a:extLst>
              <a:ext uri="{FF2B5EF4-FFF2-40B4-BE49-F238E27FC236}">
                <a16:creationId xmlns:a16="http://schemas.microsoft.com/office/drawing/2014/main" id="{6AB49A10-E856-AC45-9235-4F2B7923DBE9}"/>
              </a:ext>
            </a:extLst>
          </p:cNvPr>
          <p:cNvSpPr/>
          <p:nvPr userDrawn="1"/>
        </p:nvSpPr>
        <p:spPr>
          <a:xfrm>
            <a:off x="537680" y="2303661"/>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2" name="Rectangle 5">
            <a:extLst>
              <a:ext uri="{FF2B5EF4-FFF2-40B4-BE49-F238E27FC236}">
                <a16:creationId xmlns:a16="http://schemas.microsoft.com/office/drawing/2014/main" id="{AC82ED66-5BD0-6843-BA2D-DA876DA18019}"/>
              </a:ext>
            </a:extLst>
          </p:cNvPr>
          <p:cNvSpPr/>
          <p:nvPr userDrawn="1"/>
        </p:nvSpPr>
        <p:spPr>
          <a:xfrm>
            <a:off x="537680" y="2878247"/>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bg1">
              <a:alpha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3" name="Rectangle 5">
            <a:extLst>
              <a:ext uri="{FF2B5EF4-FFF2-40B4-BE49-F238E27FC236}">
                <a16:creationId xmlns:a16="http://schemas.microsoft.com/office/drawing/2014/main" id="{4720E3E1-6FC1-394C-93B8-9858E97A7E19}"/>
              </a:ext>
            </a:extLst>
          </p:cNvPr>
          <p:cNvSpPr/>
          <p:nvPr userDrawn="1"/>
        </p:nvSpPr>
        <p:spPr>
          <a:xfrm>
            <a:off x="537680" y="3428478"/>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Rectangle 5">
            <a:extLst>
              <a:ext uri="{FF2B5EF4-FFF2-40B4-BE49-F238E27FC236}">
                <a16:creationId xmlns:a16="http://schemas.microsoft.com/office/drawing/2014/main" id="{A8E81A2C-9152-3345-8CFE-560163E092AA}"/>
              </a:ext>
            </a:extLst>
          </p:cNvPr>
          <p:cNvSpPr/>
          <p:nvPr userDrawn="1"/>
        </p:nvSpPr>
        <p:spPr>
          <a:xfrm>
            <a:off x="537680" y="3989798"/>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bg1">
              <a:alpha val="5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5" name="Rectangle 5">
            <a:extLst>
              <a:ext uri="{FF2B5EF4-FFF2-40B4-BE49-F238E27FC236}">
                <a16:creationId xmlns:a16="http://schemas.microsoft.com/office/drawing/2014/main" id="{62CF100F-8D07-0943-B190-9DC9FC701A24}"/>
              </a:ext>
            </a:extLst>
          </p:cNvPr>
          <p:cNvSpPr/>
          <p:nvPr userDrawn="1"/>
        </p:nvSpPr>
        <p:spPr>
          <a:xfrm>
            <a:off x="539749" y="4555674"/>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bg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6" name="Rectangle 5">
            <a:extLst>
              <a:ext uri="{FF2B5EF4-FFF2-40B4-BE49-F238E27FC236}">
                <a16:creationId xmlns:a16="http://schemas.microsoft.com/office/drawing/2014/main" id="{B92605AB-0A7D-1A40-A02D-97618667AB79}"/>
              </a:ext>
            </a:extLst>
          </p:cNvPr>
          <p:cNvSpPr/>
          <p:nvPr userDrawn="1"/>
        </p:nvSpPr>
        <p:spPr>
          <a:xfrm>
            <a:off x="514490" y="6368290"/>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67C92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7" name="Rectangle 5">
            <a:extLst>
              <a:ext uri="{FF2B5EF4-FFF2-40B4-BE49-F238E27FC236}">
                <a16:creationId xmlns:a16="http://schemas.microsoft.com/office/drawing/2014/main" id="{AB6B8C7F-CD75-384E-9676-6A0D3ECBFC4E}"/>
              </a:ext>
            </a:extLst>
          </p:cNvPr>
          <p:cNvSpPr/>
          <p:nvPr userDrawn="1"/>
        </p:nvSpPr>
        <p:spPr>
          <a:xfrm>
            <a:off x="514490" y="6942876"/>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A4D60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8" name="Rectangle 5">
            <a:extLst>
              <a:ext uri="{FF2B5EF4-FFF2-40B4-BE49-F238E27FC236}">
                <a16:creationId xmlns:a16="http://schemas.microsoft.com/office/drawing/2014/main" id="{8E74AA61-CD74-A34D-A868-5F1B9C595D65}"/>
              </a:ext>
            </a:extLst>
          </p:cNvPr>
          <p:cNvSpPr/>
          <p:nvPr userDrawn="1"/>
        </p:nvSpPr>
        <p:spPr>
          <a:xfrm>
            <a:off x="514490" y="7493107"/>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9" name="Rectangle 5">
            <a:extLst>
              <a:ext uri="{FF2B5EF4-FFF2-40B4-BE49-F238E27FC236}">
                <a16:creationId xmlns:a16="http://schemas.microsoft.com/office/drawing/2014/main" id="{A4B856D2-F3B4-CD48-AF14-61900ED1500F}"/>
              </a:ext>
            </a:extLst>
          </p:cNvPr>
          <p:cNvSpPr/>
          <p:nvPr userDrawn="1"/>
        </p:nvSpPr>
        <p:spPr>
          <a:xfrm>
            <a:off x="514490" y="8068075"/>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77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0" name="Rectangle 5">
            <a:extLst>
              <a:ext uri="{FF2B5EF4-FFF2-40B4-BE49-F238E27FC236}">
                <a16:creationId xmlns:a16="http://schemas.microsoft.com/office/drawing/2014/main" id="{F8038D54-DA48-FC41-B9FD-87586950FEB0}"/>
              </a:ext>
            </a:extLst>
          </p:cNvPr>
          <p:cNvSpPr/>
          <p:nvPr userDrawn="1"/>
        </p:nvSpPr>
        <p:spPr>
          <a:xfrm>
            <a:off x="516559" y="8633951"/>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Tree>
    <p:extLst>
      <p:ext uri="{BB962C8B-B14F-4D97-AF65-F5344CB8AC3E}">
        <p14:creationId xmlns:p14="http://schemas.microsoft.com/office/powerpoint/2010/main" val="1621290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eo Analysis Singapor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solidFill>
                  <a:schemeClr val="bg1"/>
                </a:solidFill>
              </a:defRPr>
            </a:lvl1pPr>
          </a:lstStyle>
          <a:p>
            <a:pPr lvl="0"/>
            <a:r>
              <a:rPr lang="en-US" dirty="0"/>
              <a:t>Geo Analysis - Singapore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bg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0" name="Rectangle 5">
            <a:extLst>
              <a:ext uri="{FF2B5EF4-FFF2-40B4-BE49-F238E27FC236}">
                <a16:creationId xmlns:a16="http://schemas.microsoft.com/office/drawing/2014/main" id="{6AB49A10-E856-AC45-9235-4F2B7923DBE9}"/>
              </a:ext>
            </a:extLst>
          </p:cNvPr>
          <p:cNvSpPr/>
          <p:nvPr userDrawn="1"/>
        </p:nvSpPr>
        <p:spPr>
          <a:xfrm>
            <a:off x="537680" y="2303661"/>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2" name="Rectangle 5">
            <a:extLst>
              <a:ext uri="{FF2B5EF4-FFF2-40B4-BE49-F238E27FC236}">
                <a16:creationId xmlns:a16="http://schemas.microsoft.com/office/drawing/2014/main" id="{AC82ED66-5BD0-6843-BA2D-DA876DA18019}"/>
              </a:ext>
            </a:extLst>
          </p:cNvPr>
          <p:cNvSpPr/>
          <p:nvPr userDrawn="1"/>
        </p:nvSpPr>
        <p:spPr>
          <a:xfrm>
            <a:off x="537680" y="2878247"/>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3" name="Rectangle 5">
            <a:extLst>
              <a:ext uri="{FF2B5EF4-FFF2-40B4-BE49-F238E27FC236}">
                <a16:creationId xmlns:a16="http://schemas.microsoft.com/office/drawing/2014/main" id="{4720E3E1-6FC1-394C-93B8-9858E97A7E19}"/>
              </a:ext>
            </a:extLst>
          </p:cNvPr>
          <p:cNvSpPr/>
          <p:nvPr userDrawn="1"/>
        </p:nvSpPr>
        <p:spPr>
          <a:xfrm>
            <a:off x="537680" y="3428478"/>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8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Rectangle 5">
            <a:extLst>
              <a:ext uri="{FF2B5EF4-FFF2-40B4-BE49-F238E27FC236}">
                <a16:creationId xmlns:a16="http://schemas.microsoft.com/office/drawing/2014/main" id="{A8E81A2C-9152-3345-8CFE-560163E092AA}"/>
              </a:ext>
            </a:extLst>
          </p:cNvPr>
          <p:cNvSpPr/>
          <p:nvPr userDrawn="1"/>
        </p:nvSpPr>
        <p:spPr>
          <a:xfrm>
            <a:off x="537680" y="3989798"/>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8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5" name="Rectangle 5">
            <a:extLst>
              <a:ext uri="{FF2B5EF4-FFF2-40B4-BE49-F238E27FC236}">
                <a16:creationId xmlns:a16="http://schemas.microsoft.com/office/drawing/2014/main" id="{62CF100F-8D07-0943-B190-9DC9FC701A24}"/>
              </a:ext>
            </a:extLst>
          </p:cNvPr>
          <p:cNvSpPr/>
          <p:nvPr userDrawn="1"/>
        </p:nvSpPr>
        <p:spPr>
          <a:xfrm>
            <a:off x="539749" y="4555674"/>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7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1" name="Rectangle 5">
            <a:extLst>
              <a:ext uri="{FF2B5EF4-FFF2-40B4-BE49-F238E27FC236}">
                <a16:creationId xmlns:a16="http://schemas.microsoft.com/office/drawing/2014/main" id="{688642A8-D241-5547-A6B0-F935A1429E22}"/>
              </a:ext>
            </a:extLst>
          </p:cNvPr>
          <p:cNvSpPr/>
          <p:nvPr userDrawn="1"/>
        </p:nvSpPr>
        <p:spPr>
          <a:xfrm>
            <a:off x="537680" y="5116994"/>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7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2" name="Rectangle 5">
            <a:extLst>
              <a:ext uri="{FF2B5EF4-FFF2-40B4-BE49-F238E27FC236}">
                <a16:creationId xmlns:a16="http://schemas.microsoft.com/office/drawing/2014/main" id="{F5E5C552-82A6-284A-B8B4-666BCFD9F52D}"/>
              </a:ext>
            </a:extLst>
          </p:cNvPr>
          <p:cNvSpPr/>
          <p:nvPr userDrawn="1"/>
        </p:nvSpPr>
        <p:spPr>
          <a:xfrm>
            <a:off x="537680" y="5691580"/>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5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3" name="Rectangle 5">
            <a:extLst>
              <a:ext uri="{FF2B5EF4-FFF2-40B4-BE49-F238E27FC236}">
                <a16:creationId xmlns:a16="http://schemas.microsoft.com/office/drawing/2014/main" id="{D9B51F42-BF65-DD46-B953-495C2241F0C8}"/>
              </a:ext>
            </a:extLst>
          </p:cNvPr>
          <p:cNvSpPr/>
          <p:nvPr userDrawn="1"/>
        </p:nvSpPr>
        <p:spPr>
          <a:xfrm>
            <a:off x="537680" y="6241811"/>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5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4" name="Rectangle 5">
            <a:extLst>
              <a:ext uri="{FF2B5EF4-FFF2-40B4-BE49-F238E27FC236}">
                <a16:creationId xmlns:a16="http://schemas.microsoft.com/office/drawing/2014/main" id="{4F2EF88B-3713-7248-9EF9-9AE0F28D436D}"/>
              </a:ext>
            </a:extLst>
          </p:cNvPr>
          <p:cNvSpPr/>
          <p:nvPr userDrawn="1"/>
        </p:nvSpPr>
        <p:spPr>
          <a:xfrm>
            <a:off x="537680" y="6803131"/>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4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5" name="Rectangle 5">
            <a:extLst>
              <a:ext uri="{FF2B5EF4-FFF2-40B4-BE49-F238E27FC236}">
                <a16:creationId xmlns:a16="http://schemas.microsoft.com/office/drawing/2014/main" id="{ED4B6B70-C00D-C14B-B0F1-CE0C665285EB}"/>
              </a:ext>
            </a:extLst>
          </p:cNvPr>
          <p:cNvSpPr/>
          <p:nvPr userDrawn="1"/>
        </p:nvSpPr>
        <p:spPr>
          <a:xfrm>
            <a:off x="539749" y="7369007"/>
            <a:ext cx="2934015" cy="332203"/>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rgbClr val="FFD700">
              <a:alpha val="4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Tree>
    <p:extLst>
      <p:ext uri="{BB962C8B-B14F-4D97-AF65-F5344CB8AC3E}">
        <p14:creationId xmlns:p14="http://schemas.microsoft.com/office/powerpoint/2010/main" val="2717146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00421" y="0"/>
            <a:ext cx="16187579" cy="11438965"/>
          </a:xfrm>
          <a:prstGeom prst="rect">
            <a:avLst/>
          </a:prstGeom>
        </p:spPr>
      </p:pic>
      <p:sp>
        <p:nvSpPr>
          <p:cNvPr id="2"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solidFill>
                  <a:schemeClr val="bg1"/>
                </a:solidFill>
              </a:defRPr>
            </a:lvl1pPr>
          </a:lstStyle>
          <a:p>
            <a:pPr lvl="0"/>
            <a:r>
              <a:rPr lang="en-US" dirty="0"/>
              <a:t>Agenda title</a:t>
            </a:r>
          </a:p>
        </p:txBody>
      </p:sp>
      <p:sp>
        <p:nvSpPr>
          <p:cNvPr id="27" name="Content Placeholder 2"/>
          <p:cNvSpPr>
            <a:spLocks noGrp="1"/>
          </p:cNvSpPr>
          <p:nvPr>
            <p:ph idx="1" hasCustomPrompt="1"/>
          </p:nvPr>
        </p:nvSpPr>
        <p:spPr>
          <a:xfrm>
            <a:off x="541613" y="2176161"/>
            <a:ext cx="5263475" cy="418608"/>
          </a:xfrm>
          <a:noFill/>
        </p:spPr>
        <p:txBody>
          <a:bodyPr>
            <a:noAutofit/>
          </a:bodyPr>
          <a:lstStyle>
            <a:lvl1pPr marL="371475" indent="-342900">
              <a:buSzPct val="85000"/>
              <a:buFont typeface="+mj-lt"/>
              <a:buAutoNum type="arabicPeriod"/>
              <a:tabLst/>
              <a:defRPr sz="2000" b="1" baseline="0">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Agenda item</a:t>
            </a:r>
          </a:p>
        </p:txBody>
      </p:sp>
      <p:sp>
        <p:nvSpPr>
          <p:cNvPr id="3" name="Footer Placeholder 2"/>
          <p:cNvSpPr>
            <a:spLocks noGrp="1"/>
          </p:cNvSpPr>
          <p:nvPr>
            <p:ph type="ftr" sz="quarter" idx="37"/>
          </p:nvPr>
        </p:nvSpPr>
        <p:spPr>
          <a:xfrm>
            <a:off x="539750" y="9540000"/>
            <a:ext cx="6775450"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udience Demographics - Option 1">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7173574" cy="569663"/>
          </a:xfrm>
        </p:spPr>
        <p:txBody>
          <a:bodyPr vert="horz" lIns="0" tIns="0" rIns="91440" bIns="45720" rtlCol="0" anchor="t">
            <a:noAutofit/>
          </a:bodyPr>
          <a:lstStyle>
            <a:lvl1pPr algn="ctr">
              <a:defRPr lang="en-US" dirty="0">
                <a:solidFill>
                  <a:schemeClr val="bg1"/>
                </a:solidFill>
              </a:defRPr>
            </a:lvl1pPr>
          </a:lstStyle>
          <a:p>
            <a:pPr lvl="0"/>
            <a:r>
              <a:rPr lang="en-US" dirty="0"/>
              <a:t>Audience Demographics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bg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grpSp>
        <p:nvGrpSpPr>
          <p:cNvPr id="10" name="Group 9">
            <a:extLst>
              <a:ext uri="{FF2B5EF4-FFF2-40B4-BE49-F238E27FC236}">
                <a16:creationId xmlns:a16="http://schemas.microsoft.com/office/drawing/2014/main" id="{7E8B9A5C-CD24-E94E-9095-613C7B244174}"/>
              </a:ext>
            </a:extLst>
          </p:cNvPr>
          <p:cNvGrpSpPr/>
          <p:nvPr userDrawn="1"/>
        </p:nvGrpSpPr>
        <p:grpSpPr>
          <a:xfrm>
            <a:off x="7273223" y="1380652"/>
            <a:ext cx="3608414" cy="3228034"/>
            <a:chOff x="3730625" y="2592388"/>
            <a:chExt cx="2755900" cy="2465387"/>
          </a:xfrm>
          <a:solidFill>
            <a:schemeClr val="accent2">
              <a:alpha val="20000"/>
            </a:schemeClr>
          </a:solidFill>
        </p:grpSpPr>
        <p:sp>
          <p:nvSpPr>
            <p:cNvPr id="12" name="Freeform 1">
              <a:extLst>
                <a:ext uri="{FF2B5EF4-FFF2-40B4-BE49-F238E27FC236}">
                  <a16:creationId xmlns:a16="http://schemas.microsoft.com/office/drawing/2014/main" id="{DE7659E5-846D-3147-AE5C-26B1DA0A22A2}"/>
                </a:ext>
              </a:extLst>
            </p:cNvPr>
            <p:cNvSpPr>
              <a:spLocks noChangeArrowheads="1"/>
            </p:cNvSpPr>
            <p:nvPr/>
          </p:nvSpPr>
          <p:spPr bwMode="auto">
            <a:xfrm>
              <a:off x="4168775" y="2592388"/>
              <a:ext cx="1101725" cy="1114425"/>
            </a:xfrm>
            <a:custGeom>
              <a:avLst/>
              <a:gdLst>
                <a:gd name="T0" fmla="*/ 1531 w 3062"/>
                <a:gd name="T1" fmla="*/ 3094 h 3095"/>
                <a:gd name="T2" fmla="*/ 1531 w 3062"/>
                <a:gd name="T3" fmla="*/ 3094 h 3095"/>
                <a:gd name="T4" fmla="*/ 3061 w 3062"/>
                <a:gd name="T5" fmla="*/ 1563 h 3095"/>
                <a:gd name="T6" fmla="*/ 1531 w 3062"/>
                <a:gd name="T7" fmla="*/ 0 h 3095"/>
                <a:gd name="T8" fmla="*/ 0 w 3062"/>
                <a:gd name="T9" fmla="*/ 1563 h 3095"/>
                <a:gd name="T10" fmla="*/ 1531 w 3062"/>
                <a:gd name="T11" fmla="*/ 3094 h 3095"/>
                <a:gd name="T12" fmla="*/ 1531 w 3062"/>
                <a:gd name="T13" fmla="*/ 688 h 3095"/>
                <a:gd name="T14" fmla="*/ 1531 w 3062"/>
                <a:gd name="T15" fmla="*/ 688 h 3095"/>
                <a:gd name="T16" fmla="*/ 2406 w 3062"/>
                <a:gd name="T17" fmla="*/ 1563 h 3095"/>
                <a:gd name="T18" fmla="*/ 1531 w 3062"/>
                <a:gd name="T19" fmla="*/ 2407 h 3095"/>
                <a:gd name="T20" fmla="*/ 656 w 3062"/>
                <a:gd name="T21" fmla="*/ 1563 h 3095"/>
                <a:gd name="T22" fmla="*/ 1531 w 3062"/>
                <a:gd name="T23" fmla="*/ 688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62" h="3095">
                  <a:moveTo>
                    <a:pt x="1531" y="3094"/>
                  </a:moveTo>
                  <a:lnTo>
                    <a:pt x="1531" y="3094"/>
                  </a:lnTo>
                  <a:cubicBezTo>
                    <a:pt x="2375" y="3094"/>
                    <a:pt x="3061" y="2407"/>
                    <a:pt x="3061" y="1563"/>
                  </a:cubicBezTo>
                  <a:cubicBezTo>
                    <a:pt x="3061" y="688"/>
                    <a:pt x="2375" y="0"/>
                    <a:pt x="1531" y="0"/>
                  </a:cubicBezTo>
                  <a:cubicBezTo>
                    <a:pt x="687" y="0"/>
                    <a:pt x="0" y="688"/>
                    <a:pt x="0" y="1563"/>
                  </a:cubicBezTo>
                  <a:cubicBezTo>
                    <a:pt x="0" y="2407"/>
                    <a:pt x="687" y="3094"/>
                    <a:pt x="1531" y="3094"/>
                  </a:cubicBezTo>
                  <a:close/>
                  <a:moveTo>
                    <a:pt x="1531" y="688"/>
                  </a:moveTo>
                  <a:lnTo>
                    <a:pt x="1531" y="688"/>
                  </a:lnTo>
                  <a:cubicBezTo>
                    <a:pt x="2000" y="688"/>
                    <a:pt x="2406" y="1063"/>
                    <a:pt x="2406" y="1563"/>
                  </a:cubicBezTo>
                  <a:cubicBezTo>
                    <a:pt x="2406" y="2032"/>
                    <a:pt x="2000" y="2407"/>
                    <a:pt x="1531" y="2407"/>
                  </a:cubicBezTo>
                  <a:cubicBezTo>
                    <a:pt x="1031" y="2407"/>
                    <a:pt x="656" y="2032"/>
                    <a:pt x="656" y="1563"/>
                  </a:cubicBezTo>
                  <a:cubicBezTo>
                    <a:pt x="656" y="1063"/>
                    <a:pt x="1031" y="688"/>
                    <a:pt x="1531" y="6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9004E238-C955-9F41-B6C7-1C92B44E5743}"/>
                </a:ext>
              </a:extLst>
            </p:cNvPr>
            <p:cNvSpPr>
              <a:spLocks noChangeArrowheads="1"/>
            </p:cNvSpPr>
            <p:nvPr/>
          </p:nvSpPr>
          <p:spPr bwMode="auto">
            <a:xfrm>
              <a:off x="3730625" y="3841750"/>
              <a:ext cx="2755900" cy="1216025"/>
            </a:xfrm>
            <a:custGeom>
              <a:avLst/>
              <a:gdLst>
                <a:gd name="T0" fmla="*/ 7655 w 7656"/>
                <a:gd name="T1" fmla="*/ 1844 h 3376"/>
                <a:gd name="T2" fmla="*/ 7655 w 7656"/>
                <a:gd name="T3" fmla="*/ 1844 h 3376"/>
                <a:gd name="T4" fmla="*/ 5812 w 7656"/>
                <a:gd name="T5" fmla="*/ 0 h 3376"/>
                <a:gd name="T6" fmla="*/ 4437 w 7656"/>
                <a:gd name="T7" fmla="*/ 594 h 3376"/>
                <a:gd name="T8" fmla="*/ 2750 w 7656"/>
                <a:gd name="T9" fmla="*/ 0 h 3376"/>
                <a:gd name="T10" fmla="*/ 0 w 7656"/>
                <a:gd name="T11" fmla="*/ 2750 h 3376"/>
                <a:gd name="T12" fmla="*/ 0 w 7656"/>
                <a:gd name="T13" fmla="*/ 3375 h 3376"/>
                <a:gd name="T14" fmla="*/ 5468 w 7656"/>
                <a:gd name="T15" fmla="*/ 3375 h 3376"/>
                <a:gd name="T16" fmla="*/ 5468 w 7656"/>
                <a:gd name="T17" fmla="*/ 2750 h 3376"/>
                <a:gd name="T18" fmla="*/ 5468 w 7656"/>
                <a:gd name="T19" fmla="*/ 2375 h 3376"/>
                <a:gd name="T20" fmla="*/ 7655 w 7656"/>
                <a:gd name="T21" fmla="*/ 2375 h 3376"/>
                <a:gd name="T22" fmla="*/ 7655 w 7656"/>
                <a:gd name="T23" fmla="*/ 1844 h 3376"/>
                <a:gd name="T24" fmla="*/ 656 w 7656"/>
                <a:gd name="T25" fmla="*/ 2719 h 3376"/>
                <a:gd name="T26" fmla="*/ 656 w 7656"/>
                <a:gd name="T27" fmla="*/ 2719 h 3376"/>
                <a:gd name="T28" fmla="*/ 2750 w 7656"/>
                <a:gd name="T29" fmla="*/ 656 h 3376"/>
                <a:gd name="T30" fmla="*/ 4812 w 7656"/>
                <a:gd name="T31" fmla="*/ 2719 h 3376"/>
                <a:gd name="T32" fmla="*/ 656 w 7656"/>
                <a:gd name="T33" fmla="*/ 2719 h 3376"/>
                <a:gd name="T34" fmla="*/ 5280 w 7656"/>
                <a:gd name="T35" fmla="*/ 1719 h 3376"/>
                <a:gd name="T36" fmla="*/ 5280 w 7656"/>
                <a:gd name="T37" fmla="*/ 1719 h 3376"/>
                <a:gd name="T38" fmla="*/ 4905 w 7656"/>
                <a:gd name="T39" fmla="*/ 1094 h 3376"/>
                <a:gd name="T40" fmla="*/ 5812 w 7656"/>
                <a:gd name="T41" fmla="*/ 656 h 3376"/>
                <a:gd name="T42" fmla="*/ 6999 w 7656"/>
                <a:gd name="T43" fmla="*/ 1719 h 3376"/>
                <a:gd name="T44" fmla="*/ 5280 w 7656"/>
                <a:gd name="T45" fmla="*/ 1719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6" h="3376">
                  <a:moveTo>
                    <a:pt x="7655" y="1844"/>
                  </a:moveTo>
                  <a:lnTo>
                    <a:pt x="7655" y="1844"/>
                  </a:lnTo>
                  <a:cubicBezTo>
                    <a:pt x="7655" y="844"/>
                    <a:pt x="6843" y="0"/>
                    <a:pt x="5812" y="0"/>
                  </a:cubicBezTo>
                  <a:cubicBezTo>
                    <a:pt x="5280" y="0"/>
                    <a:pt x="4812" y="219"/>
                    <a:pt x="4437" y="594"/>
                  </a:cubicBezTo>
                  <a:cubicBezTo>
                    <a:pt x="3968" y="219"/>
                    <a:pt x="3375" y="0"/>
                    <a:pt x="2750" y="0"/>
                  </a:cubicBezTo>
                  <a:cubicBezTo>
                    <a:pt x="1219" y="0"/>
                    <a:pt x="0" y="1219"/>
                    <a:pt x="0" y="2750"/>
                  </a:cubicBezTo>
                  <a:cubicBezTo>
                    <a:pt x="0" y="3375"/>
                    <a:pt x="0" y="3375"/>
                    <a:pt x="0" y="3375"/>
                  </a:cubicBezTo>
                  <a:cubicBezTo>
                    <a:pt x="5468" y="3375"/>
                    <a:pt x="5468" y="3375"/>
                    <a:pt x="5468" y="3375"/>
                  </a:cubicBezTo>
                  <a:cubicBezTo>
                    <a:pt x="5468" y="2750"/>
                    <a:pt x="5468" y="2750"/>
                    <a:pt x="5468" y="2750"/>
                  </a:cubicBezTo>
                  <a:cubicBezTo>
                    <a:pt x="5468" y="2625"/>
                    <a:pt x="5468" y="2500"/>
                    <a:pt x="5468" y="2375"/>
                  </a:cubicBezTo>
                  <a:cubicBezTo>
                    <a:pt x="7655" y="2375"/>
                    <a:pt x="7655" y="2375"/>
                    <a:pt x="7655" y="2375"/>
                  </a:cubicBezTo>
                  <a:lnTo>
                    <a:pt x="7655" y="1844"/>
                  </a:lnTo>
                  <a:close/>
                  <a:moveTo>
                    <a:pt x="656" y="2719"/>
                  </a:moveTo>
                  <a:lnTo>
                    <a:pt x="656" y="2719"/>
                  </a:lnTo>
                  <a:cubicBezTo>
                    <a:pt x="688" y="1594"/>
                    <a:pt x="1594" y="656"/>
                    <a:pt x="2750" y="656"/>
                  </a:cubicBezTo>
                  <a:cubicBezTo>
                    <a:pt x="3874" y="656"/>
                    <a:pt x="4780" y="1594"/>
                    <a:pt x="4812" y="2719"/>
                  </a:cubicBezTo>
                  <a:lnTo>
                    <a:pt x="656" y="2719"/>
                  </a:lnTo>
                  <a:close/>
                  <a:moveTo>
                    <a:pt x="5280" y="1719"/>
                  </a:moveTo>
                  <a:lnTo>
                    <a:pt x="5280" y="1719"/>
                  </a:lnTo>
                  <a:cubicBezTo>
                    <a:pt x="5187" y="1469"/>
                    <a:pt x="5062" y="1281"/>
                    <a:pt x="4905" y="1094"/>
                  </a:cubicBezTo>
                  <a:cubicBezTo>
                    <a:pt x="5124" y="813"/>
                    <a:pt x="5468" y="656"/>
                    <a:pt x="5812" y="656"/>
                  </a:cubicBezTo>
                  <a:cubicBezTo>
                    <a:pt x="6405" y="656"/>
                    <a:pt x="6905" y="1125"/>
                    <a:pt x="6999" y="1719"/>
                  </a:cubicBezTo>
                  <a:lnTo>
                    <a:pt x="5280" y="17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
              <a:extLst>
                <a:ext uri="{FF2B5EF4-FFF2-40B4-BE49-F238E27FC236}">
                  <a16:creationId xmlns:a16="http://schemas.microsoft.com/office/drawing/2014/main" id="{F1F6B1E6-FEBD-4F49-809A-2C7ADECD9D94}"/>
                </a:ext>
              </a:extLst>
            </p:cNvPr>
            <p:cNvSpPr>
              <a:spLocks noChangeArrowheads="1"/>
            </p:cNvSpPr>
            <p:nvPr/>
          </p:nvSpPr>
          <p:spPr bwMode="auto">
            <a:xfrm>
              <a:off x="5418138" y="2874963"/>
              <a:ext cx="809625" cy="809625"/>
            </a:xfrm>
            <a:custGeom>
              <a:avLst/>
              <a:gdLst>
                <a:gd name="T0" fmla="*/ 1125 w 2251"/>
                <a:gd name="T1" fmla="*/ 2250 h 2251"/>
                <a:gd name="T2" fmla="*/ 1125 w 2251"/>
                <a:gd name="T3" fmla="*/ 2250 h 2251"/>
                <a:gd name="T4" fmla="*/ 2250 w 2251"/>
                <a:gd name="T5" fmla="*/ 1125 h 2251"/>
                <a:gd name="T6" fmla="*/ 1125 w 2251"/>
                <a:gd name="T7" fmla="*/ 0 h 2251"/>
                <a:gd name="T8" fmla="*/ 0 w 2251"/>
                <a:gd name="T9" fmla="*/ 1125 h 2251"/>
                <a:gd name="T10" fmla="*/ 1125 w 2251"/>
                <a:gd name="T11" fmla="*/ 2250 h 2251"/>
                <a:gd name="T12" fmla="*/ 1125 w 2251"/>
                <a:gd name="T13" fmla="*/ 656 h 2251"/>
                <a:gd name="T14" fmla="*/ 1125 w 2251"/>
                <a:gd name="T15" fmla="*/ 656 h 2251"/>
                <a:gd name="T16" fmla="*/ 1593 w 2251"/>
                <a:gd name="T17" fmla="*/ 1125 h 2251"/>
                <a:gd name="T18" fmla="*/ 1125 w 2251"/>
                <a:gd name="T19" fmla="*/ 1562 h 2251"/>
                <a:gd name="T20" fmla="*/ 687 w 2251"/>
                <a:gd name="T21" fmla="*/ 1125 h 2251"/>
                <a:gd name="T22" fmla="*/ 1125 w 2251"/>
                <a:gd name="T23" fmla="*/ 65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1125" y="2250"/>
                  </a:moveTo>
                  <a:lnTo>
                    <a:pt x="1125" y="2250"/>
                  </a:lnTo>
                  <a:cubicBezTo>
                    <a:pt x="1750" y="2250"/>
                    <a:pt x="2250" y="1750"/>
                    <a:pt x="2250" y="1125"/>
                  </a:cubicBezTo>
                  <a:cubicBezTo>
                    <a:pt x="2250" y="500"/>
                    <a:pt x="1750" y="0"/>
                    <a:pt x="1125" y="0"/>
                  </a:cubicBezTo>
                  <a:cubicBezTo>
                    <a:pt x="500" y="0"/>
                    <a:pt x="0" y="500"/>
                    <a:pt x="0" y="1125"/>
                  </a:cubicBezTo>
                  <a:cubicBezTo>
                    <a:pt x="0" y="1750"/>
                    <a:pt x="500" y="2250"/>
                    <a:pt x="1125" y="2250"/>
                  </a:cubicBezTo>
                  <a:close/>
                  <a:moveTo>
                    <a:pt x="1125" y="656"/>
                  </a:moveTo>
                  <a:lnTo>
                    <a:pt x="1125" y="656"/>
                  </a:lnTo>
                  <a:cubicBezTo>
                    <a:pt x="1375" y="656"/>
                    <a:pt x="1593" y="875"/>
                    <a:pt x="1593" y="1125"/>
                  </a:cubicBezTo>
                  <a:cubicBezTo>
                    <a:pt x="1593" y="1375"/>
                    <a:pt x="1375" y="1562"/>
                    <a:pt x="1125" y="1562"/>
                  </a:cubicBezTo>
                  <a:cubicBezTo>
                    <a:pt x="875" y="1562"/>
                    <a:pt x="687" y="1375"/>
                    <a:pt x="687" y="1125"/>
                  </a:cubicBezTo>
                  <a:cubicBezTo>
                    <a:pt x="687" y="875"/>
                    <a:pt x="875" y="656"/>
                    <a:pt x="1125" y="65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145498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udience Demographics - Option 2">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1" name="Oval 10">
            <a:extLst>
              <a:ext uri="{FF2B5EF4-FFF2-40B4-BE49-F238E27FC236}">
                <a16:creationId xmlns:a16="http://schemas.microsoft.com/office/drawing/2014/main" id="{BAB61EFA-BE43-834F-B908-9C6955D500C7}"/>
              </a:ext>
            </a:extLst>
          </p:cNvPr>
          <p:cNvSpPr>
            <a:spLocks noChangeAspect="1"/>
          </p:cNvSpPr>
          <p:nvPr userDrawn="1"/>
        </p:nvSpPr>
        <p:spPr>
          <a:xfrm>
            <a:off x="6115626" y="1893436"/>
            <a:ext cx="6411079" cy="6411075"/>
          </a:xfrm>
          <a:prstGeom prst="ellipse">
            <a:avLst/>
          </a:prstGeom>
          <a:solidFill>
            <a:schemeClr val="bg1"/>
          </a:solidFill>
          <a:ln w="254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85"/>
            <a:endParaRPr lang="en-GB" sz="2699" dirty="0">
              <a:solidFill>
                <a:srgbClr val="2B0030"/>
              </a:solidFill>
              <a:latin typeface="Century Gothic" panose="020F0302020204030204"/>
            </a:endParaRPr>
          </a:p>
        </p:txBody>
      </p:sp>
      <p:sp>
        <p:nvSpPr>
          <p:cNvPr id="15" name="Oval 14">
            <a:extLst>
              <a:ext uri="{FF2B5EF4-FFF2-40B4-BE49-F238E27FC236}">
                <a16:creationId xmlns:a16="http://schemas.microsoft.com/office/drawing/2014/main" id="{194C06F3-7AF7-9741-9A07-2FB92A11D19F}"/>
              </a:ext>
            </a:extLst>
          </p:cNvPr>
          <p:cNvSpPr>
            <a:spLocks noChangeAspect="1"/>
          </p:cNvSpPr>
          <p:nvPr userDrawn="1"/>
        </p:nvSpPr>
        <p:spPr>
          <a:xfrm>
            <a:off x="8694783" y="1286442"/>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16" name="Oval 15">
            <a:extLst>
              <a:ext uri="{FF2B5EF4-FFF2-40B4-BE49-F238E27FC236}">
                <a16:creationId xmlns:a16="http://schemas.microsoft.com/office/drawing/2014/main" id="{13636E02-A9AD-7B40-8F97-1994F978A9C5}"/>
              </a:ext>
            </a:extLst>
          </p:cNvPr>
          <p:cNvSpPr>
            <a:spLocks noChangeAspect="1"/>
          </p:cNvSpPr>
          <p:nvPr userDrawn="1"/>
        </p:nvSpPr>
        <p:spPr>
          <a:xfrm>
            <a:off x="8694783" y="7623729"/>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17" name="Oval 16">
            <a:extLst>
              <a:ext uri="{FF2B5EF4-FFF2-40B4-BE49-F238E27FC236}">
                <a16:creationId xmlns:a16="http://schemas.microsoft.com/office/drawing/2014/main" id="{5A0C1238-17A3-3E43-A22D-D87A0D40237F}"/>
              </a:ext>
            </a:extLst>
          </p:cNvPr>
          <p:cNvSpPr>
            <a:spLocks noChangeAspect="1"/>
          </p:cNvSpPr>
          <p:nvPr userDrawn="1"/>
        </p:nvSpPr>
        <p:spPr>
          <a:xfrm>
            <a:off x="10560868" y="1914764"/>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18" name="Oval 17">
            <a:extLst>
              <a:ext uri="{FF2B5EF4-FFF2-40B4-BE49-F238E27FC236}">
                <a16:creationId xmlns:a16="http://schemas.microsoft.com/office/drawing/2014/main" id="{8EEF59A9-B19A-DF49-A94B-922E9335E237}"/>
              </a:ext>
            </a:extLst>
          </p:cNvPr>
          <p:cNvSpPr>
            <a:spLocks noChangeAspect="1"/>
          </p:cNvSpPr>
          <p:nvPr userDrawn="1"/>
        </p:nvSpPr>
        <p:spPr>
          <a:xfrm>
            <a:off x="10560868" y="6993099"/>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19" name="Oval 18">
            <a:extLst>
              <a:ext uri="{FF2B5EF4-FFF2-40B4-BE49-F238E27FC236}">
                <a16:creationId xmlns:a16="http://schemas.microsoft.com/office/drawing/2014/main" id="{88110C72-32B8-DF46-B444-814EFB62536D}"/>
              </a:ext>
            </a:extLst>
          </p:cNvPr>
          <p:cNvSpPr>
            <a:spLocks noChangeAspect="1"/>
          </p:cNvSpPr>
          <p:nvPr userDrawn="1"/>
        </p:nvSpPr>
        <p:spPr>
          <a:xfrm>
            <a:off x="11701911" y="3469220"/>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0" name="Oval 19">
            <a:extLst>
              <a:ext uri="{FF2B5EF4-FFF2-40B4-BE49-F238E27FC236}">
                <a16:creationId xmlns:a16="http://schemas.microsoft.com/office/drawing/2014/main" id="{637F0A21-E5AC-4D4D-800D-2DDAF5AA215A}"/>
              </a:ext>
            </a:extLst>
          </p:cNvPr>
          <p:cNvSpPr>
            <a:spLocks noChangeAspect="1"/>
          </p:cNvSpPr>
          <p:nvPr userDrawn="1"/>
        </p:nvSpPr>
        <p:spPr>
          <a:xfrm>
            <a:off x="11701911" y="5473049"/>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1" name="Oval 20">
            <a:extLst>
              <a:ext uri="{FF2B5EF4-FFF2-40B4-BE49-F238E27FC236}">
                <a16:creationId xmlns:a16="http://schemas.microsoft.com/office/drawing/2014/main" id="{97C5D063-36BB-A043-858A-9C61D2464FF2}"/>
              </a:ext>
            </a:extLst>
          </p:cNvPr>
          <p:cNvSpPr>
            <a:spLocks noChangeAspect="1"/>
          </p:cNvSpPr>
          <p:nvPr userDrawn="1"/>
        </p:nvSpPr>
        <p:spPr>
          <a:xfrm>
            <a:off x="6829647" y="1893436"/>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2" name="Oval 21">
            <a:extLst>
              <a:ext uri="{FF2B5EF4-FFF2-40B4-BE49-F238E27FC236}">
                <a16:creationId xmlns:a16="http://schemas.microsoft.com/office/drawing/2014/main" id="{D9A18149-77B7-BE4A-83F3-6C880F81DAF6}"/>
              </a:ext>
            </a:extLst>
          </p:cNvPr>
          <p:cNvSpPr>
            <a:spLocks noChangeAspect="1"/>
          </p:cNvSpPr>
          <p:nvPr userDrawn="1"/>
        </p:nvSpPr>
        <p:spPr>
          <a:xfrm>
            <a:off x="6829647" y="6971771"/>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3" name="Oval 22">
            <a:extLst>
              <a:ext uri="{FF2B5EF4-FFF2-40B4-BE49-F238E27FC236}">
                <a16:creationId xmlns:a16="http://schemas.microsoft.com/office/drawing/2014/main" id="{B63CB19D-9262-F843-9962-00A6B8AD9139}"/>
              </a:ext>
            </a:extLst>
          </p:cNvPr>
          <p:cNvSpPr>
            <a:spLocks noChangeAspect="1"/>
          </p:cNvSpPr>
          <p:nvPr userDrawn="1"/>
        </p:nvSpPr>
        <p:spPr>
          <a:xfrm>
            <a:off x="5693181" y="3469220"/>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4" name="Oval 23">
            <a:extLst>
              <a:ext uri="{FF2B5EF4-FFF2-40B4-BE49-F238E27FC236}">
                <a16:creationId xmlns:a16="http://schemas.microsoft.com/office/drawing/2014/main" id="{306771E4-0D8E-8640-A177-24460B2877FB}"/>
              </a:ext>
            </a:extLst>
          </p:cNvPr>
          <p:cNvSpPr>
            <a:spLocks noChangeAspect="1"/>
          </p:cNvSpPr>
          <p:nvPr userDrawn="1"/>
        </p:nvSpPr>
        <p:spPr>
          <a:xfrm>
            <a:off x="5693181" y="5473049"/>
            <a:ext cx="1247238" cy="12472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5"/>
            <a:endParaRPr lang="en-US" sz="2699" dirty="0">
              <a:solidFill>
                <a:srgbClr val="FFFFFF"/>
              </a:solidFill>
              <a:latin typeface="Century Gothic" panose="020F0302020204030204"/>
            </a:endParaRPr>
          </a:p>
        </p:txBody>
      </p:sp>
      <p:sp>
        <p:nvSpPr>
          <p:cNvPr id="25" name="Picture Placeholder 2">
            <a:extLst>
              <a:ext uri="{FF2B5EF4-FFF2-40B4-BE49-F238E27FC236}">
                <a16:creationId xmlns:a16="http://schemas.microsoft.com/office/drawing/2014/main" id="{7DCB5115-C44F-9A40-AA89-3E4FD0428640}"/>
              </a:ext>
            </a:extLst>
          </p:cNvPr>
          <p:cNvSpPr>
            <a:spLocks noGrp="1"/>
          </p:cNvSpPr>
          <p:nvPr>
            <p:ph type="pic" sz="quarter" idx="16" hasCustomPrompt="1"/>
          </p:nvPr>
        </p:nvSpPr>
        <p:spPr>
          <a:xfrm>
            <a:off x="7446915" y="5362557"/>
            <a:ext cx="3832552" cy="1495165"/>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baseline="0">
                <a:solidFill>
                  <a:schemeClr val="bg1"/>
                </a:solidFill>
              </a:defRPr>
            </a:lvl1pPr>
          </a:lstStyle>
          <a:p>
            <a:r>
              <a:rPr lang="en-GB" dirty="0"/>
              <a:t>Client Logo centred vertically and left aligned</a:t>
            </a:r>
          </a:p>
          <a:p>
            <a:endParaRPr lang="en-GB" dirty="0"/>
          </a:p>
        </p:txBody>
      </p:sp>
    </p:spTree>
    <p:extLst>
      <p:ext uri="{BB962C8B-B14F-4D97-AF65-F5344CB8AC3E}">
        <p14:creationId xmlns:p14="http://schemas.microsoft.com/office/powerpoint/2010/main" val="3342107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udience Demographics 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27" name="Rectangle 26">
            <a:extLst>
              <a:ext uri="{FF2B5EF4-FFF2-40B4-BE49-F238E27FC236}">
                <a16:creationId xmlns:a16="http://schemas.microsoft.com/office/drawing/2014/main" id="{AF703029-0D57-4340-8146-28C062BD505D}"/>
              </a:ext>
            </a:extLst>
          </p:cNvPr>
          <p:cNvSpPr/>
          <p:nvPr userDrawn="1"/>
        </p:nvSpPr>
        <p:spPr>
          <a:xfrm>
            <a:off x="9091246" y="0"/>
            <a:ext cx="9196753" cy="10285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1E3538E-B337-2B44-8684-555905A53091}"/>
              </a:ext>
            </a:extLst>
          </p:cNvPr>
          <p:cNvGrpSpPr/>
          <p:nvPr userDrawn="1"/>
        </p:nvGrpSpPr>
        <p:grpSpPr>
          <a:xfrm>
            <a:off x="539750" y="1393909"/>
            <a:ext cx="2772996" cy="7711061"/>
            <a:chOff x="4489450" y="2103438"/>
            <a:chExt cx="1238250" cy="3443287"/>
          </a:xfrm>
        </p:grpSpPr>
        <p:sp>
          <p:nvSpPr>
            <p:cNvPr id="29" name="Freeform 1">
              <a:extLst>
                <a:ext uri="{FF2B5EF4-FFF2-40B4-BE49-F238E27FC236}">
                  <a16:creationId xmlns:a16="http://schemas.microsoft.com/office/drawing/2014/main" id="{F7B9F032-5837-694B-936D-9F1EE14C7483}"/>
                </a:ext>
              </a:extLst>
            </p:cNvPr>
            <p:cNvSpPr>
              <a:spLocks noChangeArrowheads="1"/>
            </p:cNvSpPr>
            <p:nvPr/>
          </p:nvSpPr>
          <p:spPr bwMode="auto">
            <a:xfrm>
              <a:off x="4489450" y="2103438"/>
              <a:ext cx="1012825" cy="3443287"/>
            </a:xfrm>
            <a:custGeom>
              <a:avLst/>
              <a:gdLst>
                <a:gd name="T0" fmla="*/ 125 w 2812"/>
                <a:gd name="T1" fmla="*/ 9562 h 9563"/>
                <a:gd name="T2" fmla="*/ 125 w 2812"/>
                <a:gd name="T3" fmla="*/ 9562 h 9563"/>
                <a:gd name="T4" fmla="*/ 0 w 2812"/>
                <a:gd name="T5" fmla="*/ 9374 h 9563"/>
                <a:gd name="T6" fmla="*/ 2593 w 2812"/>
                <a:gd name="T7" fmla="*/ 4781 h 9563"/>
                <a:gd name="T8" fmla="*/ 0 w 2812"/>
                <a:gd name="T9" fmla="*/ 219 h 9563"/>
                <a:gd name="T10" fmla="*/ 156 w 2812"/>
                <a:gd name="T11" fmla="*/ 0 h 9563"/>
                <a:gd name="T12" fmla="*/ 2811 w 2812"/>
                <a:gd name="T13" fmla="*/ 4781 h 9563"/>
                <a:gd name="T14" fmla="*/ 125 w 2812"/>
                <a:gd name="T15" fmla="*/ 9562 h 9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2" h="9563">
                  <a:moveTo>
                    <a:pt x="125" y="9562"/>
                  </a:moveTo>
                  <a:lnTo>
                    <a:pt x="125" y="9562"/>
                  </a:lnTo>
                  <a:cubicBezTo>
                    <a:pt x="0" y="9374"/>
                    <a:pt x="0" y="9374"/>
                    <a:pt x="0" y="9374"/>
                  </a:cubicBezTo>
                  <a:cubicBezTo>
                    <a:pt x="1625" y="8374"/>
                    <a:pt x="2593" y="6655"/>
                    <a:pt x="2593" y="4781"/>
                  </a:cubicBezTo>
                  <a:cubicBezTo>
                    <a:pt x="2593" y="2906"/>
                    <a:pt x="1625" y="1188"/>
                    <a:pt x="0" y="219"/>
                  </a:cubicBezTo>
                  <a:cubicBezTo>
                    <a:pt x="156" y="0"/>
                    <a:pt x="156" y="0"/>
                    <a:pt x="156" y="0"/>
                  </a:cubicBezTo>
                  <a:cubicBezTo>
                    <a:pt x="1811" y="1031"/>
                    <a:pt x="2811" y="2813"/>
                    <a:pt x="2811" y="4781"/>
                  </a:cubicBezTo>
                  <a:cubicBezTo>
                    <a:pt x="2811" y="6749"/>
                    <a:pt x="1811" y="8530"/>
                    <a:pt x="125" y="9562"/>
                  </a:cubicBezTo>
                </a:path>
              </a:pathLst>
            </a:custGeom>
            <a:solidFill>
              <a:srgbClr val="2B003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
              <a:extLst>
                <a:ext uri="{FF2B5EF4-FFF2-40B4-BE49-F238E27FC236}">
                  <a16:creationId xmlns:a16="http://schemas.microsoft.com/office/drawing/2014/main" id="{5792E7B0-CAC4-414A-B2A6-8F4942C0EF20}"/>
                </a:ext>
              </a:extLst>
            </p:cNvPr>
            <p:cNvSpPr>
              <a:spLocks noChangeArrowheads="1"/>
            </p:cNvSpPr>
            <p:nvPr/>
          </p:nvSpPr>
          <p:spPr bwMode="auto">
            <a:xfrm>
              <a:off x="4737100" y="2293938"/>
              <a:ext cx="528638" cy="528637"/>
            </a:xfrm>
            <a:custGeom>
              <a:avLst/>
              <a:gdLst>
                <a:gd name="T0" fmla="*/ 1468 w 1469"/>
                <a:gd name="T1" fmla="*/ 719 h 1470"/>
                <a:gd name="T2" fmla="*/ 1468 w 1469"/>
                <a:gd name="T3" fmla="*/ 719 h 1470"/>
                <a:gd name="T4" fmla="*/ 750 w 1469"/>
                <a:gd name="T5" fmla="*/ 0 h 1470"/>
                <a:gd name="T6" fmla="*/ 0 w 1469"/>
                <a:gd name="T7" fmla="*/ 719 h 1470"/>
                <a:gd name="T8" fmla="*/ 750 w 1469"/>
                <a:gd name="T9" fmla="*/ 1469 h 1470"/>
                <a:gd name="T10" fmla="*/ 1468 w 1469"/>
                <a:gd name="T11" fmla="*/ 719 h 1470"/>
              </a:gdLst>
              <a:ahLst/>
              <a:cxnLst>
                <a:cxn ang="0">
                  <a:pos x="T0" y="T1"/>
                </a:cxn>
                <a:cxn ang="0">
                  <a:pos x="T2" y="T3"/>
                </a:cxn>
                <a:cxn ang="0">
                  <a:pos x="T4" y="T5"/>
                </a:cxn>
                <a:cxn ang="0">
                  <a:pos x="T6" y="T7"/>
                </a:cxn>
                <a:cxn ang="0">
                  <a:pos x="T8" y="T9"/>
                </a:cxn>
                <a:cxn ang="0">
                  <a:pos x="T10" y="T11"/>
                </a:cxn>
              </a:cxnLst>
              <a:rect l="0" t="0" r="r" b="b"/>
              <a:pathLst>
                <a:path w="1469" h="1470">
                  <a:moveTo>
                    <a:pt x="1468" y="719"/>
                  </a:moveTo>
                  <a:lnTo>
                    <a:pt x="1468" y="719"/>
                  </a:lnTo>
                  <a:cubicBezTo>
                    <a:pt x="1468" y="344"/>
                    <a:pt x="1156" y="0"/>
                    <a:pt x="750" y="0"/>
                  </a:cubicBezTo>
                  <a:cubicBezTo>
                    <a:pt x="344" y="0"/>
                    <a:pt x="0" y="344"/>
                    <a:pt x="0" y="719"/>
                  </a:cubicBezTo>
                  <a:cubicBezTo>
                    <a:pt x="0" y="1125"/>
                    <a:pt x="344" y="1469"/>
                    <a:pt x="750" y="1469"/>
                  </a:cubicBezTo>
                  <a:cubicBezTo>
                    <a:pt x="1156" y="1469"/>
                    <a:pt x="1468" y="1125"/>
                    <a:pt x="1468" y="719"/>
                  </a:cubicBez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3">
              <a:extLst>
                <a:ext uri="{FF2B5EF4-FFF2-40B4-BE49-F238E27FC236}">
                  <a16:creationId xmlns:a16="http://schemas.microsoft.com/office/drawing/2014/main" id="{89CA2ADE-E7BD-8A41-B0E5-73F65147017A}"/>
                </a:ext>
              </a:extLst>
            </p:cNvPr>
            <p:cNvSpPr>
              <a:spLocks noChangeArrowheads="1"/>
            </p:cNvSpPr>
            <p:nvPr/>
          </p:nvSpPr>
          <p:spPr bwMode="auto">
            <a:xfrm>
              <a:off x="5086350" y="2890838"/>
              <a:ext cx="528638" cy="528637"/>
            </a:xfrm>
            <a:custGeom>
              <a:avLst/>
              <a:gdLst>
                <a:gd name="T0" fmla="*/ 1468 w 1469"/>
                <a:gd name="T1" fmla="*/ 718 h 1469"/>
                <a:gd name="T2" fmla="*/ 1468 w 1469"/>
                <a:gd name="T3" fmla="*/ 718 h 1469"/>
                <a:gd name="T4" fmla="*/ 718 w 1469"/>
                <a:gd name="T5" fmla="*/ 0 h 1469"/>
                <a:gd name="T6" fmla="*/ 0 w 1469"/>
                <a:gd name="T7" fmla="*/ 718 h 1469"/>
                <a:gd name="T8" fmla="*/ 718 w 1469"/>
                <a:gd name="T9" fmla="*/ 1468 h 1469"/>
                <a:gd name="T10" fmla="*/ 1468 w 1469"/>
                <a:gd name="T11" fmla="*/ 718 h 1469"/>
              </a:gdLst>
              <a:ahLst/>
              <a:cxnLst>
                <a:cxn ang="0">
                  <a:pos x="T0" y="T1"/>
                </a:cxn>
                <a:cxn ang="0">
                  <a:pos x="T2" y="T3"/>
                </a:cxn>
                <a:cxn ang="0">
                  <a:pos x="T4" y="T5"/>
                </a:cxn>
                <a:cxn ang="0">
                  <a:pos x="T6" y="T7"/>
                </a:cxn>
                <a:cxn ang="0">
                  <a:pos x="T8" y="T9"/>
                </a:cxn>
                <a:cxn ang="0">
                  <a:pos x="T10" y="T11"/>
                </a:cxn>
              </a:cxnLst>
              <a:rect l="0" t="0" r="r" b="b"/>
              <a:pathLst>
                <a:path w="1469" h="1469">
                  <a:moveTo>
                    <a:pt x="1468" y="718"/>
                  </a:moveTo>
                  <a:lnTo>
                    <a:pt x="1468" y="718"/>
                  </a:lnTo>
                  <a:cubicBezTo>
                    <a:pt x="1468" y="312"/>
                    <a:pt x="1124" y="0"/>
                    <a:pt x="718" y="0"/>
                  </a:cubicBezTo>
                  <a:cubicBezTo>
                    <a:pt x="312" y="0"/>
                    <a:pt x="0" y="312"/>
                    <a:pt x="0" y="718"/>
                  </a:cubicBezTo>
                  <a:cubicBezTo>
                    <a:pt x="0" y="1125"/>
                    <a:pt x="312" y="1468"/>
                    <a:pt x="718" y="1468"/>
                  </a:cubicBezTo>
                  <a:cubicBezTo>
                    <a:pt x="1124" y="1468"/>
                    <a:pt x="1468" y="1125"/>
                    <a:pt x="1468" y="718"/>
                  </a:cubicBez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4">
              <a:extLst>
                <a:ext uri="{FF2B5EF4-FFF2-40B4-BE49-F238E27FC236}">
                  <a16:creationId xmlns:a16="http://schemas.microsoft.com/office/drawing/2014/main" id="{060D08A8-42FA-B444-A474-9582F613ADB2}"/>
                </a:ext>
              </a:extLst>
            </p:cNvPr>
            <p:cNvSpPr>
              <a:spLocks noChangeArrowheads="1"/>
            </p:cNvSpPr>
            <p:nvPr/>
          </p:nvSpPr>
          <p:spPr bwMode="auto">
            <a:xfrm>
              <a:off x="5199063" y="3565525"/>
              <a:ext cx="528637" cy="528638"/>
            </a:xfrm>
            <a:custGeom>
              <a:avLst/>
              <a:gdLst>
                <a:gd name="T0" fmla="*/ 1468 w 1469"/>
                <a:gd name="T1" fmla="*/ 718 h 1468"/>
                <a:gd name="T2" fmla="*/ 1468 w 1469"/>
                <a:gd name="T3" fmla="*/ 718 h 1468"/>
                <a:gd name="T4" fmla="*/ 750 w 1469"/>
                <a:gd name="T5" fmla="*/ 0 h 1468"/>
                <a:gd name="T6" fmla="*/ 0 w 1469"/>
                <a:gd name="T7" fmla="*/ 718 h 1468"/>
                <a:gd name="T8" fmla="*/ 750 w 1469"/>
                <a:gd name="T9" fmla="*/ 1467 h 1468"/>
                <a:gd name="T10" fmla="*/ 1468 w 1469"/>
                <a:gd name="T11" fmla="*/ 718 h 1468"/>
              </a:gdLst>
              <a:ahLst/>
              <a:cxnLst>
                <a:cxn ang="0">
                  <a:pos x="T0" y="T1"/>
                </a:cxn>
                <a:cxn ang="0">
                  <a:pos x="T2" y="T3"/>
                </a:cxn>
                <a:cxn ang="0">
                  <a:pos x="T4" y="T5"/>
                </a:cxn>
                <a:cxn ang="0">
                  <a:pos x="T6" y="T7"/>
                </a:cxn>
                <a:cxn ang="0">
                  <a:pos x="T8" y="T9"/>
                </a:cxn>
                <a:cxn ang="0">
                  <a:pos x="T10" y="T11"/>
                </a:cxn>
              </a:cxnLst>
              <a:rect l="0" t="0" r="r" b="b"/>
              <a:pathLst>
                <a:path w="1469" h="1468">
                  <a:moveTo>
                    <a:pt x="1468" y="718"/>
                  </a:moveTo>
                  <a:lnTo>
                    <a:pt x="1468" y="718"/>
                  </a:lnTo>
                  <a:cubicBezTo>
                    <a:pt x="1468" y="312"/>
                    <a:pt x="1156" y="0"/>
                    <a:pt x="750" y="0"/>
                  </a:cubicBezTo>
                  <a:cubicBezTo>
                    <a:pt x="343" y="0"/>
                    <a:pt x="0" y="312"/>
                    <a:pt x="0" y="718"/>
                  </a:cubicBezTo>
                  <a:cubicBezTo>
                    <a:pt x="0" y="1124"/>
                    <a:pt x="343" y="1467"/>
                    <a:pt x="750" y="1467"/>
                  </a:cubicBezTo>
                  <a:cubicBezTo>
                    <a:pt x="1156" y="1467"/>
                    <a:pt x="1468" y="1124"/>
                    <a:pt x="1468" y="718"/>
                  </a:cubicBez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5">
              <a:extLst>
                <a:ext uri="{FF2B5EF4-FFF2-40B4-BE49-F238E27FC236}">
                  <a16:creationId xmlns:a16="http://schemas.microsoft.com/office/drawing/2014/main" id="{2CE15652-D6F9-5445-B153-8332B982AE77}"/>
                </a:ext>
              </a:extLst>
            </p:cNvPr>
            <p:cNvSpPr>
              <a:spLocks noChangeArrowheads="1"/>
            </p:cNvSpPr>
            <p:nvPr/>
          </p:nvSpPr>
          <p:spPr bwMode="auto">
            <a:xfrm>
              <a:off x="5086350" y="4229100"/>
              <a:ext cx="528638" cy="528638"/>
            </a:xfrm>
            <a:custGeom>
              <a:avLst/>
              <a:gdLst>
                <a:gd name="T0" fmla="*/ 1468 w 1469"/>
                <a:gd name="T1" fmla="*/ 750 h 1470"/>
                <a:gd name="T2" fmla="*/ 1468 w 1469"/>
                <a:gd name="T3" fmla="*/ 750 h 1470"/>
                <a:gd name="T4" fmla="*/ 718 w 1469"/>
                <a:gd name="T5" fmla="*/ 0 h 1470"/>
                <a:gd name="T6" fmla="*/ 0 w 1469"/>
                <a:gd name="T7" fmla="*/ 750 h 1470"/>
                <a:gd name="T8" fmla="*/ 718 w 1469"/>
                <a:gd name="T9" fmla="*/ 1469 h 1470"/>
                <a:gd name="T10" fmla="*/ 1468 w 1469"/>
                <a:gd name="T11" fmla="*/ 750 h 1470"/>
              </a:gdLst>
              <a:ahLst/>
              <a:cxnLst>
                <a:cxn ang="0">
                  <a:pos x="T0" y="T1"/>
                </a:cxn>
                <a:cxn ang="0">
                  <a:pos x="T2" y="T3"/>
                </a:cxn>
                <a:cxn ang="0">
                  <a:pos x="T4" y="T5"/>
                </a:cxn>
                <a:cxn ang="0">
                  <a:pos x="T6" y="T7"/>
                </a:cxn>
                <a:cxn ang="0">
                  <a:pos x="T8" y="T9"/>
                </a:cxn>
                <a:cxn ang="0">
                  <a:pos x="T10" y="T11"/>
                </a:cxn>
              </a:cxnLst>
              <a:rect l="0" t="0" r="r" b="b"/>
              <a:pathLst>
                <a:path w="1469" h="1470">
                  <a:moveTo>
                    <a:pt x="1468" y="750"/>
                  </a:moveTo>
                  <a:lnTo>
                    <a:pt x="1468" y="750"/>
                  </a:lnTo>
                  <a:cubicBezTo>
                    <a:pt x="1468" y="344"/>
                    <a:pt x="1124" y="0"/>
                    <a:pt x="718" y="0"/>
                  </a:cubicBezTo>
                  <a:cubicBezTo>
                    <a:pt x="312" y="0"/>
                    <a:pt x="0" y="344"/>
                    <a:pt x="0" y="750"/>
                  </a:cubicBezTo>
                  <a:cubicBezTo>
                    <a:pt x="0" y="1157"/>
                    <a:pt x="312" y="1469"/>
                    <a:pt x="718" y="1469"/>
                  </a:cubicBezTo>
                  <a:cubicBezTo>
                    <a:pt x="1124" y="1469"/>
                    <a:pt x="1468" y="1157"/>
                    <a:pt x="1468" y="750"/>
                  </a:cubicBez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6">
              <a:extLst>
                <a:ext uri="{FF2B5EF4-FFF2-40B4-BE49-F238E27FC236}">
                  <a16:creationId xmlns:a16="http://schemas.microsoft.com/office/drawing/2014/main" id="{62ED4DE6-C8F2-DA46-A62A-908D40CBAA9C}"/>
                </a:ext>
              </a:extLst>
            </p:cNvPr>
            <p:cNvSpPr>
              <a:spLocks noChangeArrowheads="1"/>
            </p:cNvSpPr>
            <p:nvPr/>
          </p:nvSpPr>
          <p:spPr bwMode="auto">
            <a:xfrm>
              <a:off x="4737100" y="4826000"/>
              <a:ext cx="528638" cy="528638"/>
            </a:xfrm>
            <a:custGeom>
              <a:avLst/>
              <a:gdLst>
                <a:gd name="T0" fmla="*/ 1468 w 1469"/>
                <a:gd name="T1" fmla="*/ 750 h 1469"/>
                <a:gd name="T2" fmla="*/ 1468 w 1469"/>
                <a:gd name="T3" fmla="*/ 750 h 1469"/>
                <a:gd name="T4" fmla="*/ 750 w 1469"/>
                <a:gd name="T5" fmla="*/ 0 h 1469"/>
                <a:gd name="T6" fmla="*/ 0 w 1469"/>
                <a:gd name="T7" fmla="*/ 750 h 1469"/>
                <a:gd name="T8" fmla="*/ 750 w 1469"/>
                <a:gd name="T9" fmla="*/ 1468 h 1469"/>
                <a:gd name="T10" fmla="*/ 1468 w 1469"/>
                <a:gd name="T11" fmla="*/ 750 h 1469"/>
              </a:gdLst>
              <a:ahLst/>
              <a:cxnLst>
                <a:cxn ang="0">
                  <a:pos x="T0" y="T1"/>
                </a:cxn>
                <a:cxn ang="0">
                  <a:pos x="T2" y="T3"/>
                </a:cxn>
                <a:cxn ang="0">
                  <a:pos x="T4" y="T5"/>
                </a:cxn>
                <a:cxn ang="0">
                  <a:pos x="T6" y="T7"/>
                </a:cxn>
                <a:cxn ang="0">
                  <a:pos x="T8" y="T9"/>
                </a:cxn>
                <a:cxn ang="0">
                  <a:pos x="T10" y="T11"/>
                </a:cxn>
              </a:cxnLst>
              <a:rect l="0" t="0" r="r" b="b"/>
              <a:pathLst>
                <a:path w="1469" h="1469">
                  <a:moveTo>
                    <a:pt x="1468" y="750"/>
                  </a:moveTo>
                  <a:lnTo>
                    <a:pt x="1468" y="750"/>
                  </a:lnTo>
                  <a:cubicBezTo>
                    <a:pt x="1468" y="343"/>
                    <a:pt x="1156" y="0"/>
                    <a:pt x="750" y="0"/>
                  </a:cubicBezTo>
                  <a:cubicBezTo>
                    <a:pt x="344" y="0"/>
                    <a:pt x="0" y="343"/>
                    <a:pt x="0" y="750"/>
                  </a:cubicBezTo>
                  <a:cubicBezTo>
                    <a:pt x="0" y="1156"/>
                    <a:pt x="344" y="1468"/>
                    <a:pt x="750" y="1468"/>
                  </a:cubicBezTo>
                  <a:cubicBezTo>
                    <a:pt x="1156" y="1468"/>
                    <a:pt x="1468" y="1156"/>
                    <a:pt x="1468" y="750"/>
                  </a:cubicBez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5" name="Group 34">
            <a:extLst>
              <a:ext uri="{FF2B5EF4-FFF2-40B4-BE49-F238E27FC236}">
                <a16:creationId xmlns:a16="http://schemas.microsoft.com/office/drawing/2014/main" id="{30E8194B-8C77-1C45-9817-5C30FFAA6B13}"/>
              </a:ext>
            </a:extLst>
          </p:cNvPr>
          <p:cNvGrpSpPr/>
          <p:nvPr userDrawn="1"/>
        </p:nvGrpSpPr>
        <p:grpSpPr>
          <a:xfrm flipH="1">
            <a:off x="14940328" y="1393908"/>
            <a:ext cx="2772996" cy="7711061"/>
            <a:chOff x="4489450" y="2103438"/>
            <a:chExt cx="1238250" cy="3443287"/>
          </a:xfrm>
        </p:grpSpPr>
        <p:sp>
          <p:nvSpPr>
            <p:cNvPr id="36" name="Freeform 1">
              <a:extLst>
                <a:ext uri="{FF2B5EF4-FFF2-40B4-BE49-F238E27FC236}">
                  <a16:creationId xmlns:a16="http://schemas.microsoft.com/office/drawing/2014/main" id="{01C0AF12-A0B4-F94E-A9B1-1D2DB496583E}"/>
                </a:ext>
              </a:extLst>
            </p:cNvPr>
            <p:cNvSpPr>
              <a:spLocks noChangeArrowheads="1"/>
            </p:cNvSpPr>
            <p:nvPr/>
          </p:nvSpPr>
          <p:spPr bwMode="auto">
            <a:xfrm>
              <a:off x="4489450" y="2103438"/>
              <a:ext cx="1012825" cy="3443287"/>
            </a:xfrm>
            <a:custGeom>
              <a:avLst/>
              <a:gdLst>
                <a:gd name="T0" fmla="*/ 125 w 2812"/>
                <a:gd name="T1" fmla="*/ 9562 h 9563"/>
                <a:gd name="T2" fmla="*/ 125 w 2812"/>
                <a:gd name="T3" fmla="*/ 9562 h 9563"/>
                <a:gd name="T4" fmla="*/ 0 w 2812"/>
                <a:gd name="T5" fmla="*/ 9374 h 9563"/>
                <a:gd name="T6" fmla="*/ 2593 w 2812"/>
                <a:gd name="T7" fmla="*/ 4781 h 9563"/>
                <a:gd name="T8" fmla="*/ 0 w 2812"/>
                <a:gd name="T9" fmla="*/ 219 h 9563"/>
                <a:gd name="T10" fmla="*/ 156 w 2812"/>
                <a:gd name="T11" fmla="*/ 0 h 9563"/>
                <a:gd name="T12" fmla="*/ 2811 w 2812"/>
                <a:gd name="T13" fmla="*/ 4781 h 9563"/>
                <a:gd name="T14" fmla="*/ 125 w 2812"/>
                <a:gd name="T15" fmla="*/ 9562 h 9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2" h="9563">
                  <a:moveTo>
                    <a:pt x="125" y="9562"/>
                  </a:moveTo>
                  <a:lnTo>
                    <a:pt x="125" y="9562"/>
                  </a:lnTo>
                  <a:cubicBezTo>
                    <a:pt x="0" y="9374"/>
                    <a:pt x="0" y="9374"/>
                    <a:pt x="0" y="9374"/>
                  </a:cubicBezTo>
                  <a:cubicBezTo>
                    <a:pt x="1625" y="8374"/>
                    <a:pt x="2593" y="6655"/>
                    <a:pt x="2593" y="4781"/>
                  </a:cubicBezTo>
                  <a:cubicBezTo>
                    <a:pt x="2593" y="2906"/>
                    <a:pt x="1625" y="1188"/>
                    <a:pt x="0" y="219"/>
                  </a:cubicBezTo>
                  <a:cubicBezTo>
                    <a:pt x="156" y="0"/>
                    <a:pt x="156" y="0"/>
                    <a:pt x="156" y="0"/>
                  </a:cubicBezTo>
                  <a:cubicBezTo>
                    <a:pt x="1811" y="1031"/>
                    <a:pt x="2811" y="2813"/>
                    <a:pt x="2811" y="4781"/>
                  </a:cubicBezTo>
                  <a:cubicBezTo>
                    <a:pt x="2811" y="6749"/>
                    <a:pt x="1811" y="8530"/>
                    <a:pt x="125" y="9562"/>
                  </a:cubicBezTo>
                </a:path>
              </a:pathLst>
            </a:custGeom>
            <a:solidFill>
              <a:srgbClr val="2B003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2">
              <a:extLst>
                <a:ext uri="{FF2B5EF4-FFF2-40B4-BE49-F238E27FC236}">
                  <a16:creationId xmlns:a16="http://schemas.microsoft.com/office/drawing/2014/main" id="{CB411446-056B-0D46-B107-02C2469B1A04}"/>
                </a:ext>
              </a:extLst>
            </p:cNvPr>
            <p:cNvSpPr>
              <a:spLocks noChangeArrowheads="1"/>
            </p:cNvSpPr>
            <p:nvPr/>
          </p:nvSpPr>
          <p:spPr bwMode="auto">
            <a:xfrm>
              <a:off x="4737100" y="2293938"/>
              <a:ext cx="528638" cy="528637"/>
            </a:xfrm>
            <a:custGeom>
              <a:avLst/>
              <a:gdLst>
                <a:gd name="T0" fmla="*/ 1468 w 1469"/>
                <a:gd name="T1" fmla="*/ 719 h 1470"/>
                <a:gd name="T2" fmla="*/ 1468 w 1469"/>
                <a:gd name="T3" fmla="*/ 719 h 1470"/>
                <a:gd name="T4" fmla="*/ 750 w 1469"/>
                <a:gd name="T5" fmla="*/ 0 h 1470"/>
                <a:gd name="T6" fmla="*/ 0 w 1469"/>
                <a:gd name="T7" fmla="*/ 719 h 1470"/>
                <a:gd name="T8" fmla="*/ 750 w 1469"/>
                <a:gd name="T9" fmla="*/ 1469 h 1470"/>
                <a:gd name="T10" fmla="*/ 1468 w 1469"/>
                <a:gd name="T11" fmla="*/ 719 h 1470"/>
              </a:gdLst>
              <a:ahLst/>
              <a:cxnLst>
                <a:cxn ang="0">
                  <a:pos x="T0" y="T1"/>
                </a:cxn>
                <a:cxn ang="0">
                  <a:pos x="T2" y="T3"/>
                </a:cxn>
                <a:cxn ang="0">
                  <a:pos x="T4" y="T5"/>
                </a:cxn>
                <a:cxn ang="0">
                  <a:pos x="T6" y="T7"/>
                </a:cxn>
                <a:cxn ang="0">
                  <a:pos x="T8" y="T9"/>
                </a:cxn>
                <a:cxn ang="0">
                  <a:pos x="T10" y="T11"/>
                </a:cxn>
              </a:cxnLst>
              <a:rect l="0" t="0" r="r" b="b"/>
              <a:pathLst>
                <a:path w="1469" h="1470">
                  <a:moveTo>
                    <a:pt x="1468" y="719"/>
                  </a:moveTo>
                  <a:lnTo>
                    <a:pt x="1468" y="719"/>
                  </a:lnTo>
                  <a:cubicBezTo>
                    <a:pt x="1468" y="344"/>
                    <a:pt x="1156" y="0"/>
                    <a:pt x="750" y="0"/>
                  </a:cubicBezTo>
                  <a:cubicBezTo>
                    <a:pt x="344" y="0"/>
                    <a:pt x="0" y="344"/>
                    <a:pt x="0" y="719"/>
                  </a:cubicBezTo>
                  <a:cubicBezTo>
                    <a:pt x="0" y="1125"/>
                    <a:pt x="344" y="1469"/>
                    <a:pt x="750" y="1469"/>
                  </a:cubicBezTo>
                  <a:cubicBezTo>
                    <a:pt x="1156" y="1469"/>
                    <a:pt x="1468" y="1125"/>
                    <a:pt x="1468" y="719"/>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
              <a:extLst>
                <a:ext uri="{FF2B5EF4-FFF2-40B4-BE49-F238E27FC236}">
                  <a16:creationId xmlns:a16="http://schemas.microsoft.com/office/drawing/2014/main" id="{8014D298-6549-4A41-891A-13C16E8255A5}"/>
                </a:ext>
              </a:extLst>
            </p:cNvPr>
            <p:cNvSpPr>
              <a:spLocks noChangeArrowheads="1"/>
            </p:cNvSpPr>
            <p:nvPr/>
          </p:nvSpPr>
          <p:spPr bwMode="auto">
            <a:xfrm>
              <a:off x="5086350" y="2890838"/>
              <a:ext cx="528638" cy="528637"/>
            </a:xfrm>
            <a:custGeom>
              <a:avLst/>
              <a:gdLst>
                <a:gd name="T0" fmla="*/ 1468 w 1469"/>
                <a:gd name="T1" fmla="*/ 718 h 1469"/>
                <a:gd name="T2" fmla="*/ 1468 w 1469"/>
                <a:gd name="T3" fmla="*/ 718 h 1469"/>
                <a:gd name="T4" fmla="*/ 718 w 1469"/>
                <a:gd name="T5" fmla="*/ 0 h 1469"/>
                <a:gd name="T6" fmla="*/ 0 w 1469"/>
                <a:gd name="T7" fmla="*/ 718 h 1469"/>
                <a:gd name="T8" fmla="*/ 718 w 1469"/>
                <a:gd name="T9" fmla="*/ 1468 h 1469"/>
                <a:gd name="T10" fmla="*/ 1468 w 1469"/>
                <a:gd name="T11" fmla="*/ 718 h 1469"/>
              </a:gdLst>
              <a:ahLst/>
              <a:cxnLst>
                <a:cxn ang="0">
                  <a:pos x="T0" y="T1"/>
                </a:cxn>
                <a:cxn ang="0">
                  <a:pos x="T2" y="T3"/>
                </a:cxn>
                <a:cxn ang="0">
                  <a:pos x="T4" y="T5"/>
                </a:cxn>
                <a:cxn ang="0">
                  <a:pos x="T6" y="T7"/>
                </a:cxn>
                <a:cxn ang="0">
                  <a:pos x="T8" y="T9"/>
                </a:cxn>
                <a:cxn ang="0">
                  <a:pos x="T10" y="T11"/>
                </a:cxn>
              </a:cxnLst>
              <a:rect l="0" t="0" r="r" b="b"/>
              <a:pathLst>
                <a:path w="1469" h="1469">
                  <a:moveTo>
                    <a:pt x="1468" y="718"/>
                  </a:moveTo>
                  <a:lnTo>
                    <a:pt x="1468" y="718"/>
                  </a:lnTo>
                  <a:cubicBezTo>
                    <a:pt x="1468" y="312"/>
                    <a:pt x="1124" y="0"/>
                    <a:pt x="718" y="0"/>
                  </a:cubicBezTo>
                  <a:cubicBezTo>
                    <a:pt x="312" y="0"/>
                    <a:pt x="0" y="312"/>
                    <a:pt x="0" y="718"/>
                  </a:cubicBezTo>
                  <a:cubicBezTo>
                    <a:pt x="0" y="1125"/>
                    <a:pt x="312" y="1468"/>
                    <a:pt x="718" y="1468"/>
                  </a:cubicBezTo>
                  <a:cubicBezTo>
                    <a:pt x="1124" y="1468"/>
                    <a:pt x="1468" y="1125"/>
                    <a:pt x="1468" y="718"/>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9" name="Freeform 4">
              <a:extLst>
                <a:ext uri="{FF2B5EF4-FFF2-40B4-BE49-F238E27FC236}">
                  <a16:creationId xmlns:a16="http://schemas.microsoft.com/office/drawing/2014/main" id="{A77B27E6-286E-2B44-A5DF-02405C4AE5EA}"/>
                </a:ext>
              </a:extLst>
            </p:cNvPr>
            <p:cNvSpPr>
              <a:spLocks noChangeArrowheads="1"/>
            </p:cNvSpPr>
            <p:nvPr/>
          </p:nvSpPr>
          <p:spPr bwMode="auto">
            <a:xfrm>
              <a:off x="5199063" y="3565525"/>
              <a:ext cx="528637" cy="528638"/>
            </a:xfrm>
            <a:custGeom>
              <a:avLst/>
              <a:gdLst>
                <a:gd name="T0" fmla="*/ 1468 w 1469"/>
                <a:gd name="T1" fmla="*/ 718 h 1468"/>
                <a:gd name="T2" fmla="*/ 1468 w 1469"/>
                <a:gd name="T3" fmla="*/ 718 h 1468"/>
                <a:gd name="T4" fmla="*/ 750 w 1469"/>
                <a:gd name="T5" fmla="*/ 0 h 1468"/>
                <a:gd name="T6" fmla="*/ 0 w 1469"/>
                <a:gd name="T7" fmla="*/ 718 h 1468"/>
                <a:gd name="T8" fmla="*/ 750 w 1469"/>
                <a:gd name="T9" fmla="*/ 1467 h 1468"/>
                <a:gd name="T10" fmla="*/ 1468 w 1469"/>
                <a:gd name="T11" fmla="*/ 718 h 1468"/>
              </a:gdLst>
              <a:ahLst/>
              <a:cxnLst>
                <a:cxn ang="0">
                  <a:pos x="T0" y="T1"/>
                </a:cxn>
                <a:cxn ang="0">
                  <a:pos x="T2" y="T3"/>
                </a:cxn>
                <a:cxn ang="0">
                  <a:pos x="T4" y="T5"/>
                </a:cxn>
                <a:cxn ang="0">
                  <a:pos x="T6" y="T7"/>
                </a:cxn>
                <a:cxn ang="0">
                  <a:pos x="T8" y="T9"/>
                </a:cxn>
                <a:cxn ang="0">
                  <a:pos x="T10" y="T11"/>
                </a:cxn>
              </a:cxnLst>
              <a:rect l="0" t="0" r="r" b="b"/>
              <a:pathLst>
                <a:path w="1469" h="1468">
                  <a:moveTo>
                    <a:pt x="1468" y="718"/>
                  </a:moveTo>
                  <a:lnTo>
                    <a:pt x="1468" y="718"/>
                  </a:lnTo>
                  <a:cubicBezTo>
                    <a:pt x="1468" y="312"/>
                    <a:pt x="1156" y="0"/>
                    <a:pt x="750" y="0"/>
                  </a:cubicBezTo>
                  <a:cubicBezTo>
                    <a:pt x="343" y="0"/>
                    <a:pt x="0" y="312"/>
                    <a:pt x="0" y="718"/>
                  </a:cubicBezTo>
                  <a:cubicBezTo>
                    <a:pt x="0" y="1124"/>
                    <a:pt x="343" y="1467"/>
                    <a:pt x="750" y="1467"/>
                  </a:cubicBezTo>
                  <a:cubicBezTo>
                    <a:pt x="1156" y="1467"/>
                    <a:pt x="1468" y="1124"/>
                    <a:pt x="1468" y="718"/>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5">
              <a:extLst>
                <a:ext uri="{FF2B5EF4-FFF2-40B4-BE49-F238E27FC236}">
                  <a16:creationId xmlns:a16="http://schemas.microsoft.com/office/drawing/2014/main" id="{6B0C521C-A09D-784C-9C85-0ED95617D65B}"/>
                </a:ext>
              </a:extLst>
            </p:cNvPr>
            <p:cNvSpPr>
              <a:spLocks noChangeArrowheads="1"/>
            </p:cNvSpPr>
            <p:nvPr/>
          </p:nvSpPr>
          <p:spPr bwMode="auto">
            <a:xfrm>
              <a:off x="5086350" y="4229100"/>
              <a:ext cx="528638" cy="528638"/>
            </a:xfrm>
            <a:custGeom>
              <a:avLst/>
              <a:gdLst>
                <a:gd name="T0" fmla="*/ 1468 w 1469"/>
                <a:gd name="T1" fmla="*/ 750 h 1470"/>
                <a:gd name="T2" fmla="*/ 1468 w 1469"/>
                <a:gd name="T3" fmla="*/ 750 h 1470"/>
                <a:gd name="T4" fmla="*/ 718 w 1469"/>
                <a:gd name="T5" fmla="*/ 0 h 1470"/>
                <a:gd name="T6" fmla="*/ 0 w 1469"/>
                <a:gd name="T7" fmla="*/ 750 h 1470"/>
                <a:gd name="T8" fmla="*/ 718 w 1469"/>
                <a:gd name="T9" fmla="*/ 1469 h 1470"/>
                <a:gd name="T10" fmla="*/ 1468 w 1469"/>
                <a:gd name="T11" fmla="*/ 750 h 1470"/>
              </a:gdLst>
              <a:ahLst/>
              <a:cxnLst>
                <a:cxn ang="0">
                  <a:pos x="T0" y="T1"/>
                </a:cxn>
                <a:cxn ang="0">
                  <a:pos x="T2" y="T3"/>
                </a:cxn>
                <a:cxn ang="0">
                  <a:pos x="T4" y="T5"/>
                </a:cxn>
                <a:cxn ang="0">
                  <a:pos x="T6" y="T7"/>
                </a:cxn>
                <a:cxn ang="0">
                  <a:pos x="T8" y="T9"/>
                </a:cxn>
                <a:cxn ang="0">
                  <a:pos x="T10" y="T11"/>
                </a:cxn>
              </a:cxnLst>
              <a:rect l="0" t="0" r="r" b="b"/>
              <a:pathLst>
                <a:path w="1469" h="1470">
                  <a:moveTo>
                    <a:pt x="1468" y="750"/>
                  </a:moveTo>
                  <a:lnTo>
                    <a:pt x="1468" y="750"/>
                  </a:lnTo>
                  <a:cubicBezTo>
                    <a:pt x="1468" y="344"/>
                    <a:pt x="1124" y="0"/>
                    <a:pt x="718" y="0"/>
                  </a:cubicBezTo>
                  <a:cubicBezTo>
                    <a:pt x="312" y="0"/>
                    <a:pt x="0" y="344"/>
                    <a:pt x="0" y="750"/>
                  </a:cubicBezTo>
                  <a:cubicBezTo>
                    <a:pt x="0" y="1157"/>
                    <a:pt x="312" y="1469"/>
                    <a:pt x="718" y="1469"/>
                  </a:cubicBezTo>
                  <a:cubicBezTo>
                    <a:pt x="1124" y="1469"/>
                    <a:pt x="1468" y="1157"/>
                    <a:pt x="1468" y="75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6">
              <a:extLst>
                <a:ext uri="{FF2B5EF4-FFF2-40B4-BE49-F238E27FC236}">
                  <a16:creationId xmlns:a16="http://schemas.microsoft.com/office/drawing/2014/main" id="{ADC1D04F-B622-F74B-8AB2-E0F1042B275C}"/>
                </a:ext>
              </a:extLst>
            </p:cNvPr>
            <p:cNvSpPr>
              <a:spLocks noChangeArrowheads="1"/>
            </p:cNvSpPr>
            <p:nvPr/>
          </p:nvSpPr>
          <p:spPr bwMode="auto">
            <a:xfrm>
              <a:off x="4737100" y="4826000"/>
              <a:ext cx="528638" cy="528638"/>
            </a:xfrm>
            <a:custGeom>
              <a:avLst/>
              <a:gdLst>
                <a:gd name="T0" fmla="*/ 1468 w 1469"/>
                <a:gd name="T1" fmla="*/ 750 h 1469"/>
                <a:gd name="T2" fmla="*/ 1468 w 1469"/>
                <a:gd name="T3" fmla="*/ 750 h 1469"/>
                <a:gd name="T4" fmla="*/ 750 w 1469"/>
                <a:gd name="T5" fmla="*/ 0 h 1469"/>
                <a:gd name="T6" fmla="*/ 0 w 1469"/>
                <a:gd name="T7" fmla="*/ 750 h 1469"/>
                <a:gd name="T8" fmla="*/ 750 w 1469"/>
                <a:gd name="T9" fmla="*/ 1468 h 1469"/>
                <a:gd name="T10" fmla="*/ 1468 w 1469"/>
                <a:gd name="T11" fmla="*/ 750 h 1469"/>
              </a:gdLst>
              <a:ahLst/>
              <a:cxnLst>
                <a:cxn ang="0">
                  <a:pos x="T0" y="T1"/>
                </a:cxn>
                <a:cxn ang="0">
                  <a:pos x="T2" y="T3"/>
                </a:cxn>
                <a:cxn ang="0">
                  <a:pos x="T4" y="T5"/>
                </a:cxn>
                <a:cxn ang="0">
                  <a:pos x="T6" y="T7"/>
                </a:cxn>
                <a:cxn ang="0">
                  <a:pos x="T8" y="T9"/>
                </a:cxn>
                <a:cxn ang="0">
                  <a:pos x="T10" y="T11"/>
                </a:cxn>
              </a:cxnLst>
              <a:rect l="0" t="0" r="r" b="b"/>
              <a:pathLst>
                <a:path w="1469" h="1469">
                  <a:moveTo>
                    <a:pt x="1468" y="750"/>
                  </a:moveTo>
                  <a:lnTo>
                    <a:pt x="1468" y="750"/>
                  </a:lnTo>
                  <a:cubicBezTo>
                    <a:pt x="1468" y="343"/>
                    <a:pt x="1156" y="0"/>
                    <a:pt x="750" y="0"/>
                  </a:cubicBezTo>
                  <a:cubicBezTo>
                    <a:pt x="344" y="0"/>
                    <a:pt x="0" y="343"/>
                    <a:pt x="0" y="750"/>
                  </a:cubicBezTo>
                  <a:cubicBezTo>
                    <a:pt x="0" y="1156"/>
                    <a:pt x="344" y="1468"/>
                    <a:pt x="750" y="1468"/>
                  </a:cubicBezTo>
                  <a:cubicBezTo>
                    <a:pt x="1156" y="1468"/>
                    <a:pt x="1468" y="1156"/>
                    <a:pt x="1468" y="75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2" name="Freeform 1">
            <a:extLst>
              <a:ext uri="{FF2B5EF4-FFF2-40B4-BE49-F238E27FC236}">
                <a16:creationId xmlns:a16="http://schemas.microsoft.com/office/drawing/2014/main" id="{807F5444-3320-FC4E-8B91-495216EC8AE4}"/>
              </a:ext>
            </a:extLst>
          </p:cNvPr>
          <p:cNvSpPr>
            <a:spLocks noChangeArrowheads="1"/>
          </p:cNvSpPr>
          <p:nvPr userDrawn="1"/>
        </p:nvSpPr>
        <p:spPr bwMode="auto">
          <a:xfrm>
            <a:off x="16587169" y="4708986"/>
            <a:ext cx="1143044" cy="1143045"/>
          </a:xfrm>
          <a:custGeom>
            <a:avLst/>
            <a:gdLst>
              <a:gd name="T0" fmla="*/ 6124 w 6125"/>
              <a:gd name="T1" fmla="*/ 469 h 6125"/>
              <a:gd name="T2" fmla="*/ 5656 w 6125"/>
              <a:gd name="T3" fmla="*/ 0 h 6125"/>
              <a:gd name="T4" fmla="*/ 3063 w 6125"/>
              <a:gd name="T5" fmla="*/ 2594 h 6125"/>
              <a:gd name="T6" fmla="*/ 469 w 6125"/>
              <a:gd name="T7" fmla="*/ 0 h 6125"/>
              <a:gd name="T8" fmla="*/ 0 w 6125"/>
              <a:gd name="T9" fmla="*/ 469 h 6125"/>
              <a:gd name="T10" fmla="*/ 2594 w 6125"/>
              <a:gd name="T11" fmla="*/ 3063 h 6125"/>
              <a:gd name="T12" fmla="*/ 0 w 6125"/>
              <a:gd name="T13" fmla="*/ 5656 h 6125"/>
              <a:gd name="T14" fmla="*/ 469 w 6125"/>
              <a:gd name="T15" fmla="*/ 6124 h 6125"/>
              <a:gd name="T16" fmla="*/ 3063 w 6125"/>
              <a:gd name="T17" fmla="*/ 3531 h 6125"/>
              <a:gd name="T18" fmla="*/ 5656 w 6125"/>
              <a:gd name="T19" fmla="*/ 6124 h 6125"/>
              <a:gd name="T20" fmla="*/ 6124 w 6125"/>
              <a:gd name="T21" fmla="*/ 5656 h 6125"/>
              <a:gd name="T22" fmla="*/ 3531 w 6125"/>
              <a:gd name="T23" fmla="*/ 3063 h 6125"/>
              <a:gd name="T24" fmla="*/ 6124 w 6125"/>
              <a:gd name="T25" fmla="*/ 469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5" h="6125">
                <a:moveTo>
                  <a:pt x="6124" y="469"/>
                </a:moveTo>
                <a:lnTo>
                  <a:pt x="5656" y="0"/>
                </a:lnTo>
                <a:lnTo>
                  <a:pt x="3063" y="2594"/>
                </a:lnTo>
                <a:lnTo>
                  <a:pt x="469" y="0"/>
                </a:lnTo>
                <a:lnTo>
                  <a:pt x="0" y="469"/>
                </a:lnTo>
                <a:lnTo>
                  <a:pt x="2594" y="3063"/>
                </a:lnTo>
                <a:lnTo>
                  <a:pt x="0" y="5656"/>
                </a:lnTo>
                <a:lnTo>
                  <a:pt x="469" y="6124"/>
                </a:lnTo>
                <a:lnTo>
                  <a:pt x="3063" y="3531"/>
                </a:lnTo>
                <a:lnTo>
                  <a:pt x="5656" y="6124"/>
                </a:lnTo>
                <a:lnTo>
                  <a:pt x="6124" y="5656"/>
                </a:lnTo>
                <a:lnTo>
                  <a:pt x="3531" y="3063"/>
                </a:lnTo>
                <a:lnTo>
                  <a:pt x="6124" y="46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1">
            <a:extLst>
              <a:ext uri="{FF2B5EF4-FFF2-40B4-BE49-F238E27FC236}">
                <a16:creationId xmlns:a16="http://schemas.microsoft.com/office/drawing/2014/main" id="{10D6C089-FF5A-4545-AA0F-9E43A9D5C5F1}"/>
              </a:ext>
            </a:extLst>
          </p:cNvPr>
          <p:cNvSpPr>
            <a:spLocks noChangeArrowheads="1"/>
          </p:cNvSpPr>
          <p:nvPr userDrawn="1"/>
        </p:nvSpPr>
        <p:spPr bwMode="auto">
          <a:xfrm>
            <a:off x="399639" y="4653549"/>
            <a:ext cx="1603297" cy="1251235"/>
          </a:xfrm>
          <a:custGeom>
            <a:avLst/>
            <a:gdLst>
              <a:gd name="T0" fmla="*/ 2094 w 7250"/>
              <a:gd name="T1" fmla="*/ 5656 h 5657"/>
              <a:gd name="T2" fmla="*/ 0 w 7250"/>
              <a:gd name="T3" fmla="*/ 3531 h 5657"/>
              <a:gd name="T4" fmla="*/ 469 w 7250"/>
              <a:gd name="T5" fmla="*/ 3062 h 5657"/>
              <a:gd name="T6" fmla="*/ 2094 w 7250"/>
              <a:gd name="T7" fmla="*/ 4718 h 5657"/>
              <a:gd name="T8" fmla="*/ 6780 w 7250"/>
              <a:gd name="T9" fmla="*/ 0 h 5657"/>
              <a:gd name="T10" fmla="*/ 7249 w 7250"/>
              <a:gd name="T11" fmla="*/ 500 h 5657"/>
              <a:gd name="T12" fmla="*/ 2094 w 7250"/>
              <a:gd name="T13" fmla="*/ 5656 h 5657"/>
            </a:gdLst>
            <a:ahLst/>
            <a:cxnLst>
              <a:cxn ang="0">
                <a:pos x="T0" y="T1"/>
              </a:cxn>
              <a:cxn ang="0">
                <a:pos x="T2" y="T3"/>
              </a:cxn>
              <a:cxn ang="0">
                <a:pos x="T4" y="T5"/>
              </a:cxn>
              <a:cxn ang="0">
                <a:pos x="T6" y="T7"/>
              </a:cxn>
              <a:cxn ang="0">
                <a:pos x="T8" y="T9"/>
              </a:cxn>
              <a:cxn ang="0">
                <a:pos x="T10" y="T11"/>
              </a:cxn>
              <a:cxn ang="0">
                <a:pos x="T12" y="T13"/>
              </a:cxn>
            </a:cxnLst>
            <a:rect l="0" t="0" r="r" b="b"/>
            <a:pathLst>
              <a:path w="7250" h="5657">
                <a:moveTo>
                  <a:pt x="2094" y="5656"/>
                </a:moveTo>
                <a:lnTo>
                  <a:pt x="0" y="3531"/>
                </a:lnTo>
                <a:lnTo>
                  <a:pt x="469" y="3062"/>
                </a:lnTo>
                <a:lnTo>
                  <a:pt x="2094" y="4718"/>
                </a:lnTo>
                <a:lnTo>
                  <a:pt x="6780" y="0"/>
                </a:lnTo>
                <a:lnTo>
                  <a:pt x="7249" y="500"/>
                </a:lnTo>
                <a:lnTo>
                  <a:pt x="2094" y="5656"/>
                </a:lnTo>
              </a:path>
            </a:pathLst>
          </a:custGeom>
          <a:solidFill>
            <a:srgbClr val="FF2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Title 2">
            <a:extLst>
              <a:ext uri="{FF2B5EF4-FFF2-40B4-BE49-F238E27FC236}">
                <a16:creationId xmlns:a16="http://schemas.microsoft.com/office/drawing/2014/main" id="{D15B0EB6-1AC1-E44E-936B-618877D4EAA1}"/>
              </a:ext>
            </a:extLst>
          </p:cNvPr>
          <p:cNvSpPr txBox="1">
            <a:spLocks/>
          </p:cNvSpPr>
          <p:nvPr userDrawn="1"/>
        </p:nvSpPr>
        <p:spPr>
          <a:xfrm>
            <a:off x="6776182" y="569913"/>
            <a:ext cx="4665296" cy="823996"/>
          </a:xfrm>
          <a:prstGeom prst="rect">
            <a:avLst/>
          </a:prstGeom>
        </p:spPr>
        <p:txBody>
          <a:bodyPr/>
          <a:lstStyle>
            <a:lvl1pPr algn="l" defTabSz="1371417"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en-GB" sz="6000" dirty="0"/>
              <a:t>VS</a:t>
            </a:r>
            <a:endParaRPr lang="en-US" sz="6000" dirty="0"/>
          </a:p>
        </p:txBody>
      </p:sp>
    </p:spTree>
    <p:extLst>
      <p:ext uri="{BB962C8B-B14F-4D97-AF65-F5344CB8AC3E}">
        <p14:creationId xmlns:p14="http://schemas.microsoft.com/office/powerpoint/2010/main" val="2492327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udience - Brand Affinity">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539750" y="9540000"/>
            <a:ext cx="11520488" cy="683880"/>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9" name="Slide Number Placeholder 8"/>
          <p:cNvSpPr>
            <a:spLocks noGrp="1"/>
          </p:cNvSpPr>
          <p:nvPr>
            <p:ph type="sldNum" sz="quarter" idx="15"/>
          </p:nvPr>
        </p:nvSpPr>
        <p:spPr/>
        <p:txBody>
          <a:bodyPr/>
          <a:lstStyle>
            <a:lvl1pPr>
              <a:defRPr>
                <a:solidFill>
                  <a:schemeClr val="tx1"/>
                </a:solidFill>
              </a:defRPr>
            </a:lvl1pPr>
          </a:lstStyle>
          <a:p>
            <a:fld id="{D169FC91-59AE-C64A-9DCD-3B3C91131C87}" type="slidenum">
              <a:rPr lang="en-US" smtClean="0"/>
              <a:pPr/>
              <a:t>‹#›</a:t>
            </a:fld>
            <a:endParaRPr lang="en-US" dirty="0"/>
          </a:p>
        </p:txBody>
      </p:sp>
    </p:spTree>
    <p:extLst>
      <p:ext uri="{BB962C8B-B14F-4D97-AF65-F5344CB8AC3E}">
        <p14:creationId xmlns:p14="http://schemas.microsoft.com/office/powerpoint/2010/main" val="3817740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User Journey and Time Lag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C51A3E-3A25-7E44-92B2-5272BDE2941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468264" y="4047148"/>
            <a:ext cx="9277276" cy="6275804"/>
          </a:xfrm>
          <a:prstGeom prst="rect">
            <a:avLst/>
          </a:prstGeom>
        </p:spPr>
      </p:pic>
      <p:sp>
        <p:nvSpPr>
          <p:cNvPr id="13" name="Freeform 1">
            <a:extLst>
              <a:ext uri="{FF2B5EF4-FFF2-40B4-BE49-F238E27FC236}">
                <a16:creationId xmlns:a16="http://schemas.microsoft.com/office/drawing/2014/main" id="{4FBF7B55-51B5-904F-B063-682FF722EB03}"/>
              </a:ext>
            </a:extLst>
          </p:cNvPr>
          <p:cNvSpPr>
            <a:spLocks noChangeAspect="1" noChangeArrowheads="1"/>
          </p:cNvSpPr>
          <p:nvPr userDrawn="1"/>
        </p:nvSpPr>
        <p:spPr bwMode="auto">
          <a:xfrm>
            <a:off x="14043247" y="1479205"/>
            <a:ext cx="3936286" cy="11210883"/>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solidFill>
            <a:schemeClr val="tx1"/>
          </a:solidFill>
          <a:ln>
            <a:noFill/>
          </a:ln>
          <a:effectLst/>
        </p:spPr>
        <p:txBody>
          <a:bodyPr wrap="none" anchor="ctr"/>
          <a:lstStyle/>
          <a:p>
            <a:endParaRPr lang="en-US" dirty="0"/>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User Journey and Time Lags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0" name="Text Placeholder 4">
            <a:extLst>
              <a:ext uri="{FF2B5EF4-FFF2-40B4-BE49-F238E27FC236}">
                <a16:creationId xmlns:a16="http://schemas.microsoft.com/office/drawing/2014/main" id="{D94118A2-F5D9-8D48-86A8-9E337CEA9ECB}"/>
              </a:ext>
            </a:extLst>
          </p:cNvPr>
          <p:cNvSpPr>
            <a:spLocks noGrp="1"/>
          </p:cNvSpPr>
          <p:nvPr>
            <p:ph type="body" sz="quarter" idx="13"/>
          </p:nvPr>
        </p:nvSpPr>
        <p:spPr>
          <a:xfrm>
            <a:off x="539749" y="1093963"/>
            <a:ext cx="11520489" cy="385242"/>
          </a:xfrm>
        </p:spPr>
        <p:txBody>
          <a:bodyPr/>
          <a:lstStyle/>
          <a:p>
            <a:endParaRPr lang="en-US" dirty="0"/>
          </a:p>
        </p:txBody>
      </p:sp>
    </p:spTree>
    <p:extLst>
      <p:ext uri="{BB962C8B-B14F-4D97-AF65-F5344CB8AC3E}">
        <p14:creationId xmlns:p14="http://schemas.microsoft.com/office/powerpoint/2010/main" val="33161575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mporal Analysis - Option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C51A3E-3A25-7E44-92B2-5272BDE2941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468264" y="4047148"/>
            <a:ext cx="9277276" cy="6275804"/>
          </a:xfrm>
          <a:prstGeom prst="rect">
            <a:avLst/>
          </a:prstGeom>
        </p:spPr>
      </p:pic>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Temporal Analysis - Option 3</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8" name="Freeform 1">
            <a:extLst>
              <a:ext uri="{FF2B5EF4-FFF2-40B4-BE49-F238E27FC236}">
                <a16:creationId xmlns:a16="http://schemas.microsoft.com/office/drawing/2014/main" id="{E7C6250E-B1CD-7D41-83EA-8FC2EA9B7738}"/>
              </a:ext>
            </a:extLst>
          </p:cNvPr>
          <p:cNvSpPr>
            <a:spLocks noChangeAspect="1" noChangeArrowheads="1"/>
          </p:cNvSpPr>
          <p:nvPr userDrawn="1"/>
        </p:nvSpPr>
        <p:spPr bwMode="auto">
          <a:xfrm>
            <a:off x="14043247" y="1479205"/>
            <a:ext cx="3936286" cy="11210883"/>
          </a:xfrm>
          <a:custGeom>
            <a:avLst/>
            <a:gdLst>
              <a:gd name="T0" fmla="*/ 7370 w 7371"/>
              <a:gd name="T1" fmla="*/ 20998 h 20999"/>
              <a:gd name="T2" fmla="*/ 0 w 7371"/>
              <a:gd name="T3" fmla="*/ 13627 h 20999"/>
              <a:gd name="T4" fmla="*/ 0 w 7371"/>
              <a:gd name="T5" fmla="*/ 0 h 20999"/>
              <a:gd name="T6" fmla="*/ 7370 w 7371"/>
              <a:gd name="T7" fmla="*/ 0 h 20999"/>
              <a:gd name="T8" fmla="*/ 7370 w 7371"/>
              <a:gd name="T9" fmla="*/ 20998 h 20999"/>
            </a:gdLst>
            <a:ahLst/>
            <a:cxnLst>
              <a:cxn ang="0">
                <a:pos x="T0" y="T1"/>
              </a:cxn>
              <a:cxn ang="0">
                <a:pos x="T2" y="T3"/>
              </a:cxn>
              <a:cxn ang="0">
                <a:pos x="T4" y="T5"/>
              </a:cxn>
              <a:cxn ang="0">
                <a:pos x="T6" y="T7"/>
              </a:cxn>
              <a:cxn ang="0">
                <a:pos x="T8" y="T9"/>
              </a:cxn>
            </a:cxnLst>
            <a:rect l="0" t="0" r="r" b="b"/>
            <a:pathLst>
              <a:path w="7371" h="20999">
                <a:moveTo>
                  <a:pt x="7370" y="20998"/>
                </a:moveTo>
                <a:lnTo>
                  <a:pt x="0" y="13627"/>
                </a:lnTo>
                <a:lnTo>
                  <a:pt x="0" y="0"/>
                </a:lnTo>
                <a:lnTo>
                  <a:pt x="7370" y="0"/>
                </a:lnTo>
                <a:lnTo>
                  <a:pt x="7370" y="20998"/>
                </a:lnTo>
              </a:path>
            </a:pathLst>
          </a:custGeom>
          <a:gradFill>
            <a:gsLst>
              <a:gs pos="0">
                <a:srgbClr val="FF6500"/>
              </a:gs>
              <a:gs pos="8000">
                <a:srgbClr val="FF6500">
                  <a:lumMod val="100000"/>
                </a:srgbClr>
              </a:gs>
              <a:gs pos="72000">
                <a:srgbClr val="FF0000"/>
              </a:gs>
              <a:gs pos="100000">
                <a:srgbClr val="FF0000"/>
              </a:gs>
            </a:gsLst>
            <a:lin ang="13500000" scaled="1"/>
          </a:gradFill>
          <a:ln>
            <a:noFill/>
          </a:ln>
          <a:effectLst/>
        </p:spPr>
        <p:txBody>
          <a:bodyPr wrap="none" anchor="ctr"/>
          <a:lstStyle/>
          <a:p>
            <a:endParaRPr lang="en-US" dirty="0"/>
          </a:p>
        </p:txBody>
      </p:sp>
      <p:sp>
        <p:nvSpPr>
          <p:cNvPr id="11" name="Slide Number Placeholder 8">
            <a:extLst>
              <a:ext uri="{FF2B5EF4-FFF2-40B4-BE49-F238E27FC236}">
                <a16:creationId xmlns:a16="http://schemas.microsoft.com/office/drawing/2014/main" id="{A59BD0A5-5720-4347-A9E4-85028745A33B}"/>
              </a:ext>
            </a:extLst>
          </p:cNvPr>
          <p:cNvSpPr>
            <a:spLocks noGrp="1"/>
          </p:cNvSpPr>
          <p:nvPr>
            <p:ph type="sldNum" sz="quarter" idx="15"/>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spTree>
    <p:extLst>
      <p:ext uri="{BB962C8B-B14F-4D97-AF65-F5344CB8AC3E}">
        <p14:creationId xmlns:p14="http://schemas.microsoft.com/office/powerpoint/2010/main" val="2184411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ystem Analysi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System Analysis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grpSp>
        <p:nvGrpSpPr>
          <p:cNvPr id="10" name="Group 9">
            <a:extLst>
              <a:ext uri="{FF2B5EF4-FFF2-40B4-BE49-F238E27FC236}">
                <a16:creationId xmlns:a16="http://schemas.microsoft.com/office/drawing/2014/main" id="{5C17C427-F225-6A43-B06F-4B309785B23D}"/>
              </a:ext>
            </a:extLst>
          </p:cNvPr>
          <p:cNvGrpSpPr/>
          <p:nvPr userDrawn="1"/>
        </p:nvGrpSpPr>
        <p:grpSpPr>
          <a:xfrm>
            <a:off x="9271323" y="1467050"/>
            <a:ext cx="1348489" cy="2692519"/>
            <a:chOff x="5546248" y="1133344"/>
            <a:chExt cx="3228976" cy="6447273"/>
          </a:xfrm>
        </p:grpSpPr>
        <p:sp>
          <p:nvSpPr>
            <p:cNvPr id="12" name="Freeform 1">
              <a:extLst>
                <a:ext uri="{FF2B5EF4-FFF2-40B4-BE49-F238E27FC236}">
                  <a16:creationId xmlns:a16="http://schemas.microsoft.com/office/drawing/2014/main" id="{CEB4E61D-CBDB-424E-90D8-5D02C6D05DAC}"/>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13" name="Rectangle 12">
              <a:extLst>
                <a:ext uri="{FF2B5EF4-FFF2-40B4-BE49-F238E27FC236}">
                  <a16:creationId xmlns:a16="http://schemas.microsoft.com/office/drawing/2014/main" id="{9393AF2E-27F2-5F43-AC26-35F92301977C}"/>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14" name="Group 13">
            <a:extLst>
              <a:ext uri="{FF2B5EF4-FFF2-40B4-BE49-F238E27FC236}">
                <a16:creationId xmlns:a16="http://schemas.microsoft.com/office/drawing/2014/main" id="{22951794-C681-C94D-AE73-E88D71B9E7DF}"/>
              </a:ext>
            </a:extLst>
          </p:cNvPr>
          <p:cNvGrpSpPr/>
          <p:nvPr userDrawn="1"/>
        </p:nvGrpSpPr>
        <p:grpSpPr>
          <a:xfrm>
            <a:off x="539748" y="1467050"/>
            <a:ext cx="1348489" cy="2692519"/>
            <a:chOff x="5546248" y="1133344"/>
            <a:chExt cx="3228976" cy="6447273"/>
          </a:xfrm>
        </p:grpSpPr>
        <p:sp>
          <p:nvSpPr>
            <p:cNvPr id="15" name="Freeform 1">
              <a:extLst>
                <a:ext uri="{FF2B5EF4-FFF2-40B4-BE49-F238E27FC236}">
                  <a16:creationId xmlns:a16="http://schemas.microsoft.com/office/drawing/2014/main" id="{47AA2A1F-E60D-B143-9CC1-CA8A2734E74B}"/>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16" name="Rectangle 15">
              <a:extLst>
                <a:ext uri="{FF2B5EF4-FFF2-40B4-BE49-F238E27FC236}">
                  <a16:creationId xmlns:a16="http://schemas.microsoft.com/office/drawing/2014/main" id="{60D7F11E-6B27-A341-A5A9-11573C30A0F8}"/>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spTree>
    <p:extLst>
      <p:ext uri="{BB962C8B-B14F-4D97-AF65-F5344CB8AC3E}">
        <p14:creationId xmlns:p14="http://schemas.microsoft.com/office/powerpoint/2010/main" val="189110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version Analysi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Conversion Analysis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pic>
        <p:nvPicPr>
          <p:cNvPr id="11" name="Picture 10">
            <a:extLst>
              <a:ext uri="{FF2B5EF4-FFF2-40B4-BE49-F238E27FC236}">
                <a16:creationId xmlns:a16="http://schemas.microsoft.com/office/drawing/2014/main" id="{EF7D60EE-484F-C541-BBCB-9B70EB4A6CD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362" r="3185"/>
          <a:stretch/>
        </p:blipFill>
        <p:spPr>
          <a:xfrm>
            <a:off x="10198417" y="-268941"/>
            <a:ext cx="8395933" cy="10642846"/>
          </a:xfrm>
          <a:prstGeom prst="rect">
            <a:avLst/>
          </a:prstGeom>
        </p:spPr>
      </p:pic>
      <p:sp>
        <p:nvSpPr>
          <p:cNvPr id="17" name="Slide Number Placeholder 8">
            <a:extLst>
              <a:ext uri="{FF2B5EF4-FFF2-40B4-BE49-F238E27FC236}">
                <a16:creationId xmlns:a16="http://schemas.microsoft.com/office/drawing/2014/main" id="{12343C7B-2E94-BD46-B88A-734F152DE78F}"/>
              </a:ext>
            </a:extLst>
          </p:cNvPr>
          <p:cNvSpPr>
            <a:spLocks noGrp="1"/>
          </p:cNvSpPr>
          <p:nvPr>
            <p:ph type="sldNum" sz="quarter" idx="15"/>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grpSp>
        <p:nvGrpSpPr>
          <p:cNvPr id="18" name="Group 17">
            <a:extLst>
              <a:ext uri="{FF2B5EF4-FFF2-40B4-BE49-F238E27FC236}">
                <a16:creationId xmlns:a16="http://schemas.microsoft.com/office/drawing/2014/main" id="{DF81B33D-948D-2B4C-B50A-124B75462009}"/>
              </a:ext>
            </a:extLst>
          </p:cNvPr>
          <p:cNvGrpSpPr/>
          <p:nvPr userDrawn="1"/>
        </p:nvGrpSpPr>
        <p:grpSpPr>
          <a:xfrm>
            <a:off x="539748" y="1467050"/>
            <a:ext cx="1348489" cy="2692519"/>
            <a:chOff x="5546248" y="1133344"/>
            <a:chExt cx="3228976" cy="6447273"/>
          </a:xfrm>
        </p:grpSpPr>
        <p:sp>
          <p:nvSpPr>
            <p:cNvPr id="19" name="Freeform 1">
              <a:extLst>
                <a:ext uri="{FF2B5EF4-FFF2-40B4-BE49-F238E27FC236}">
                  <a16:creationId xmlns:a16="http://schemas.microsoft.com/office/drawing/2014/main" id="{0E3B7787-AD98-C547-93A1-53C53396B042}"/>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20" name="Rectangle 19">
              <a:extLst>
                <a:ext uri="{FF2B5EF4-FFF2-40B4-BE49-F238E27FC236}">
                  <a16:creationId xmlns:a16="http://schemas.microsoft.com/office/drawing/2014/main" id="{C5A39FE2-1EFB-9844-A1B5-97BF07C47E1A}"/>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spTree>
    <p:extLst>
      <p:ext uri="{BB962C8B-B14F-4D97-AF65-F5344CB8AC3E}">
        <p14:creationId xmlns:p14="http://schemas.microsoft.com/office/powerpoint/2010/main" val="1730592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udience Analysi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Audience Analysis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17" name="Slide Number Placeholder 8">
            <a:extLst>
              <a:ext uri="{FF2B5EF4-FFF2-40B4-BE49-F238E27FC236}">
                <a16:creationId xmlns:a16="http://schemas.microsoft.com/office/drawing/2014/main" id="{12343C7B-2E94-BD46-B88A-734F152DE78F}"/>
              </a:ext>
            </a:extLst>
          </p:cNvPr>
          <p:cNvSpPr>
            <a:spLocks noGrp="1"/>
          </p:cNvSpPr>
          <p:nvPr>
            <p:ph type="sldNum" sz="quarter" idx="15"/>
          </p:nvPr>
        </p:nvSpPr>
        <p:spPr>
          <a:xfrm>
            <a:off x="12915899" y="9540000"/>
            <a:ext cx="4797425" cy="360000"/>
          </a:xfrm>
        </p:spPr>
        <p:txBody>
          <a:bodyPr/>
          <a:lstStyle>
            <a:lvl1pPr>
              <a:defRPr>
                <a:solidFill>
                  <a:schemeClr val="tx1"/>
                </a:solidFill>
              </a:defRPr>
            </a:lvl1pPr>
          </a:lstStyle>
          <a:p>
            <a:fld id="{D169FC91-59AE-C64A-9DCD-3B3C91131C87}" type="slidenum">
              <a:rPr lang="en-US" smtClean="0"/>
              <a:pPr/>
              <a:t>‹#›</a:t>
            </a:fld>
            <a:endParaRPr lang="en-US" dirty="0"/>
          </a:p>
        </p:txBody>
      </p:sp>
      <p:sp>
        <p:nvSpPr>
          <p:cNvPr id="9" name="Rectangle 8">
            <a:extLst>
              <a:ext uri="{FF2B5EF4-FFF2-40B4-BE49-F238E27FC236}">
                <a16:creationId xmlns:a16="http://schemas.microsoft.com/office/drawing/2014/main" id="{73976812-2000-5A4F-801A-D361C0B0600F}"/>
              </a:ext>
            </a:extLst>
          </p:cNvPr>
          <p:cNvSpPr/>
          <p:nvPr userDrawn="1"/>
        </p:nvSpPr>
        <p:spPr bwMode="auto">
          <a:xfrm>
            <a:off x="-12048" y="4678034"/>
            <a:ext cx="13099236" cy="629517"/>
          </a:xfrm>
          <a:prstGeom prst="rect">
            <a:avLst/>
          </a:prstGeom>
          <a:solidFill>
            <a:schemeClr val="tx1"/>
          </a:solidFill>
          <a:ln>
            <a:noFill/>
          </a:ln>
          <a:effectLst/>
        </p:spPr>
        <p:txBody>
          <a:bodyPr wrap="none" rtlCol="0" anchor="ctr"/>
          <a:lstStyle/>
          <a:p>
            <a:pPr algn="l"/>
            <a:endParaRPr lang="en-US" dirty="0"/>
          </a:p>
        </p:txBody>
      </p:sp>
      <p:grpSp>
        <p:nvGrpSpPr>
          <p:cNvPr id="10" name="Group 9">
            <a:extLst>
              <a:ext uri="{FF2B5EF4-FFF2-40B4-BE49-F238E27FC236}">
                <a16:creationId xmlns:a16="http://schemas.microsoft.com/office/drawing/2014/main" id="{2EE1FD99-DF41-6746-8156-F7D8FDEADB83}"/>
              </a:ext>
            </a:extLst>
          </p:cNvPr>
          <p:cNvGrpSpPr/>
          <p:nvPr userDrawn="1"/>
        </p:nvGrpSpPr>
        <p:grpSpPr>
          <a:xfrm rot="5400000">
            <a:off x="11269356" y="4073373"/>
            <a:ext cx="1213333" cy="2422655"/>
            <a:chOff x="5546248" y="1133344"/>
            <a:chExt cx="3228976" cy="6447273"/>
          </a:xfrm>
        </p:grpSpPr>
        <p:sp>
          <p:nvSpPr>
            <p:cNvPr id="12" name="Freeform 1">
              <a:extLst>
                <a:ext uri="{FF2B5EF4-FFF2-40B4-BE49-F238E27FC236}">
                  <a16:creationId xmlns:a16="http://schemas.microsoft.com/office/drawing/2014/main" id="{0CC34329-B92F-6942-ADCB-C8726FBA9B5F}"/>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13" name="Rectangle 12">
              <a:extLst>
                <a:ext uri="{FF2B5EF4-FFF2-40B4-BE49-F238E27FC236}">
                  <a16:creationId xmlns:a16="http://schemas.microsoft.com/office/drawing/2014/main" id="{4F6BED75-879B-AD4F-A671-4EB28676F566}"/>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14" name="Group 13">
            <a:extLst>
              <a:ext uri="{FF2B5EF4-FFF2-40B4-BE49-F238E27FC236}">
                <a16:creationId xmlns:a16="http://schemas.microsoft.com/office/drawing/2014/main" id="{4D2C2DC0-F8B2-D84F-881B-18D4A85EA002}"/>
              </a:ext>
            </a:extLst>
          </p:cNvPr>
          <p:cNvGrpSpPr/>
          <p:nvPr userDrawn="1"/>
        </p:nvGrpSpPr>
        <p:grpSpPr>
          <a:xfrm rot="5400000">
            <a:off x="592613" y="4073372"/>
            <a:ext cx="1213333" cy="2422655"/>
            <a:chOff x="5546248" y="1133344"/>
            <a:chExt cx="3228976" cy="6447273"/>
          </a:xfrm>
        </p:grpSpPr>
        <p:sp>
          <p:nvSpPr>
            <p:cNvPr id="15" name="Freeform 1">
              <a:extLst>
                <a:ext uri="{FF2B5EF4-FFF2-40B4-BE49-F238E27FC236}">
                  <a16:creationId xmlns:a16="http://schemas.microsoft.com/office/drawing/2014/main" id="{415D9A4B-C146-8347-9B87-78AC7445BF7C}"/>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16" name="Rectangle 15">
              <a:extLst>
                <a:ext uri="{FF2B5EF4-FFF2-40B4-BE49-F238E27FC236}">
                  <a16:creationId xmlns:a16="http://schemas.microsoft.com/office/drawing/2014/main" id="{437AA57B-2F1A-AA41-AAC1-1369D0833B1F}"/>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21" name="Group 20">
            <a:extLst>
              <a:ext uri="{FF2B5EF4-FFF2-40B4-BE49-F238E27FC236}">
                <a16:creationId xmlns:a16="http://schemas.microsoft.com/office/drawing/2014/main" id="{575E8C35-0BFE-0847-AED4-E357558036D0}"/>
              </a:ext>
            </a:extLst>
          </p:cNvPr>
          <p:cNvGrpSpPr/>
          <p:nvPr userDrawn="1"/>
        </p:nvGrpSpPr>
        <p:grpSpPr>
          <a:xfrm rot="5400000">
            <a:off x="5930984" y="4073373"/>
            <a:ext cx="1213333" cy="2422655"/>
            <a:chOff x="5546248" y="1133344"/>
            <a:chExt cx="3228976" cy="6447273"/>
          </a:xfrm>
        </p:grpSpPr>
        <p:sp>
          <p:nvSpPr>
            <p:cNvPr id="22" name="Freeform 1">
              <a:extLst>
                <a:ext uri="{FF2B5EF4-FFF2-40B4-BE49-F238E27FC236}">
                  <a16:creationId xmlns:a16="http://schemas.microsoft.com/office/drawing/2014/main" id="{1C2D9B73-5625-1042-A2B9-48846FEBEFE6}"/>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23" name="Rectangle 22">
              <a:extLst>
                <a:ext uri="{FF2B5EF4-FFF2-40B4-BE49-F238E27FC236}">
                  <a16:creationId xmlns:a16="http://schemas.microsoft.com/office/drawing/2014/main" id="{C2B4B8D2-C571-0541-B2CF-660755839283}"/>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sp>
        <p:nvSpPr>
          <p:cNvPr id="24" name="Rectangle 23">
            <a:extLst>
              <a:ext uri="{FF2B5EF4-FFF2-40B4-BE49-F238E27FC236}">
                <a16:creationId xmlns:a16="http://schemas.microsoft.com/office/drawing/2014/main" id="{FEE3ADE0-972A-E44F-A400-D71BB019ACDB}"/>
              </a:ext>
            </a:extLst>
          </p:cNvPr>
          <p:cNvSpPr/>
          <p:nvPr userDrawn="1"/>
        </p:nvSpPr>
        <p:spPr bwMode="auto">
          <a:xfrm>
            <a:off x="0" y="1328173"/>
            <a:ext cx="13099236" cy="629517"/>
          </a:xfrm>
          <a:prstGeom prst="rect">
            <a:avLst/>
          </a:prstGeom>
          <a:solidFill>
            <a:schemeClr val="tx1"/>
          </a:solidFill>
          <a:ln>
            <a:noFill/>
          </a:ln>
          <a:effectLst/>
        </p:spPr>
        <p:txBody>
          <a:bodyPr wrap="none" rtlCol="0" anchor="ctr"/>
          <a:lstStyle/>
          <a:p>
            <a:pPr algn="l"/>
            <a:endParaRPr lang="en-US" dirty="0"/>
          </a:p>
        </p:txBody>
      </p:sp>
      <p:grpSp>
        <p:nvGrpSpPr>
          <p:cNvPr id="25" name="Group 24">
            <a:extLst>
              <a:ext uri="{FF2B5EF4-FFF2-40B4-BE49-F238E27FC236}">
                <a16:creationId xmlns:a16="http://schemas.microsoft.com/office/drawing/2014/main" id="{69ED7913-76F4-814F-BAED-191F2EE5ADB8}"/>
              </a:ext>
            </a:extLst>
          </p:cNvPr>
          <p:cNvGrpSpPr/>
          <p:nvPr userDrawn="1"/>
        </p:nvGrpSpPr>
        <p:grpSpPr>
          <a:xfrm rot="5400000">
            <a:off x="11281404" y="723512"/>
            <a:ext cx="1213333" cy="2422655"/>
            <a:chOff x="5546248" y="1133344"/>
            <a:chExt cx="3228976" cy="6447273"/>
          </a:xfrm>
        </p:grpSpPr>
        <p:sp>
          <p:nvSpPr>
            <p:cNvPr id="26" name="Freeform 1">
              <a:extLst>
                <a:ext uri="{FF2B5EF4-FFF2-40B4-BE49-F238E27FC236}">
                  <a16:creationId xmlns:a16="http://schemas.microsoft.com/office/drawing/2014/main" id="{A394DE23-6535-0943-883F-E3B53A7A7D92}"/>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27" name="Rectangle 26">
              <a:extLst>
                <a:ext uri="{FF2B5EF4-FFF2-40B4-BE49-F238E27FC236}">
                  <a16:creationId xmlns:a16="http://schemas.microsoft.com/office/drawing/2014/main" id="{66DFBB52-F80E-4C45-9DBD-860862CA674F}"/>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28" name="Group 27">
            <a:extLst>
              <a:ext uri="{FF2B5EF4-FFF2-40B4-BE49-F238E27FC236}">
                <a16:creationId xmlns:a16="http://schemas.microsoft.com/office/drawing/2014/main" id="{F0C031E3-DC8F-2E46-92E4-6F0A13386D82}"/>
              </a:ext>
            </a:extLst>
          </p:cNvPr>
          <p:cNvGrpSpPr/>
          <p:nvPr userDrawn="1"/>
        </p:nvGrpSpPr>
        <p:grpSpPr>
          <a:xfrm rot="5400000">
            <a:off x="604661" y="723511"/>
            <a:ext cx="1213333" cy="2422655"/>
            <a:chOff x="5546248" y="1133344"/>
            <a:chExt cx="3228976" cy="6447273"/>
          </a:xfrm>
        </p:grpSpPr>
        <p:sp>
          <p:nvSpPr>
            <p:cNvPr id="29" name="Freeform 1">
              <a:extLst>
                <a:ext uri="{FF2B5EF4-FFF2-40B4-BE49-F238E27FC236}">
                  <a16:creationId xmlns:a16="http://schemas.microsoft.com/office/drawing/2014/main" id="{814F4E62-0BD0-164B-8B17-E95AD81DA3CF}"/>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30" name="Rectangle 29">
              <a:extLst>
                <a:ext uri="{FF2B5EF4-FFF2-40B4-BE49-F238E27FC236}">
                  <a16:creationId xmlns:a16="http://schemas.microsoft.com/office/drawing/2014/main" id="{30B76A17-5243-B04E-BCF1-286CB7BAC105}"/>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31" name="Group 30">
            <a:extLst>
              <a:ext uri="{FF2B5EF4-FFF2-40B4-BE49-F238E27FC236}">
                <a16:creationId xmlns:a16="http://schemas.microsoft.com/office/drawing/2014/main" id="{7501260A-74AE-FB4F-8EF5-289BF38330DD}"/>
              </a:ext>
            </a:extLst>
          </p:cNvPr>
          <p:cNvGrpSpPr/>
          <p:nvPr userDrawn="1"/>
        </p:nvGrpSpPr>
        <p:grpSpPr>
          <a:xfrm rot="5400000">
            <a:off x="5941334" y="723511"/>
            <a:ext cx="1213333" cy="2422655"/>
            <a:chOff x="5546248" y="1133344"/>
            <a:chExt cx="3228976" cy="6447273"/>
          </a:xfrm>
        </p:grpSpPr>
        <p:sp>
          <p:nvSpPr>
            <p:cNvPr id="32" name="Freeform 1">
              <a:extLst>
                <a:ext uri="{FF2B5EF4-FFF2-40B4-BE49-F238E27FC236}">
                  <a16:creationId xmlns:a16="http://schemas.microsoft.com/office/drawing/2014/main" id="{5ECD6F3C-C54E-A34E-AB24-E080BAA87487}"/>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tx1"/>
                </a:gs>
                <a:gs pos="0">
                  <a:schemeClr val="tx1"/>
                </a:gs>
                <a:gs pos="57000">
                  <a:srgbClr val="FF0000"/>
                </a:gs>
                <a:gs pos="100000">
                  <a:srgbClr val="FF0000"/>
                </a:gs>
              </a:gsLst>
              <a:lin ang="18000000" scaled="0"/>
            </a:gradFill>
            <a:ln>
              <a:noFill/>
            </a:ln>
            <a:effectLst/>
          </p:spPr>
          <p:txBody>
            <a:bodyPr wrap="none" anchor="ctr"/>
            <a:lstStyle/>
            <a:p>
              <a:endParaRPr lang="en-US"/>
            </a:p>
          </p:txBody>
        </p:sp>
        <p:sp>
          <p:nvSpPr>
            <p:cNvPr id="33" name="Rectangle 32">
              <a:extLst>
                <a:ext uri="{FF2B5EF4-FFF2-40B4-BE49-F238E27FC236}">
                  <a16:creationId xmlns:a16="http://schemas.microsoft.com/office/drawing/2014/main" id="{83682438-7105-FD47-B6FC-6B5009A9FB13}"/>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spTree>
    <p:extLst>
      <p:ext uri="{BB962C8B-B14F-4D97-AF65-F5344CB8AC3E}">
        <p14:creationId xmlns:p14="http://schemas.microsoft.com/office/powerpoint/2010/main" val="3486782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Analysi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GB" dirty="0"/>
              <a:t>Device Analysis - PC</a:t>
            </a:r>
            <a:endParaRPr lang="en-US" dirty="0"/>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17" name="Slide Number Placeholder 8">
            <a:extLst>
              <a:ext uri="{FF2B5EF4-FFF2-40B4-BE49-F238E27FC236}">
                <a16:creationId xmlns:a16="http://schemas.microsoft.com/office/drawing/2014/main" id="{12343C7B-2E94-BD46-B88A-734F152DE78F}"/>
              </a:ext>
            </a:extLst>
          </p:cNvPr>
          <p:cNvSpPr>
            <a:spLocks noGrp="1"/>
          </p:cNvSpPr>
          <p:nvPr>
            <p:ph type="sldNum" sz="quarter" idx="15"/>
          </p:nvPr>
        </p:nvSpPr>
        <p:spPr>
          <a:xfrm>
            <a:off x="12915899" y="9540000"/>
            <a:ext cx="4797425" cy="360000"/>
          </a:xfrm>
        </p:spPr>
        <p:txBody>
          <a:bodyPr/>
          <a:lstStyle>
            <a:lvl1pPr>
              <a:defRPr>
                <a:solidFill>
                  <a:schemeClr val="tx1"/>
                </a:solidFill>
              </a:defRPr>
            </a:lvl1pPr>
          </a:lstStyle>
          <a:p>
            <a:fld id="{D169FC91-59AE-C64A-9DCD-3B3C91131C87}" type="slidenum">
              <a:rPr lang="en-US" smtClean="0"/>
              <a:pPr/>
              <a:t>‹#›</a:t>
            </a:fld>
            <a:endParaRPr lang="en-US" dirty="0"/>
          </a:p>
        </p:txBody>
      </p:sp>
      <p:sp>
        <p:nvSpPr>
          <p:cNvPr id="34" name="Rectangle 33">
            <a:extLst>
              <a:ext uri="{FF2B5EF4-FFF2-40B4-BE49-F238E27FC236}">
                <a16:creationId xmlns:a16="http://schemas.microsoft.com/office/drawing/2014/main" id="{A56B230E-2995-5A40-B8F7-CA2C147B01D8}"/>
              </a:ext>
            </a:extLst>
          </p:cNvPr>
          <p:cNvSpPr/>
          <p:nvPr userDrawn="1"/>
        </p:nvSpPr>
        <p:spPr bwMode="auto">
          <a:xfrm rot="16200000">
            <a:off x="-4275417" y="5603593"/>
            <a:ext cx="8957241" cy="406401"/>
          </a:xfrm>
          <a:prstGeom prst="rect">
            <a:avLst/>
          </a:prstGeom>
          <a:solidFill>
            <a:schemeClr val="tx1"/>
          </a:solidFill>
          <a:ln>
            <a:noFill/>
          </a:ln>
          <a:effectLst/>
        </p:spPr>
        <p:txBody>
          <a:bodyPr wrap="none" rtlCol="0" anchor="ctr"/>
          <a:lstStyle/>
          <a:p>
            <a:pPr algn="l"/>
            <a:endParaRPr lang="en-US" dirty="0"/>
          </a:p>
        </p:txBody>
      </p:sp>
      <p:grpSp>
        <p:nvGrpSpPr>
          <p:cNvPr id="35" name="Group 34">
            <a:extLst>
              <a:ext uri="{FF2B5EF4-FFF2-40B4-BE49-F238E27FC236}">
                <a16:creationId xmlns:a16="http://schemas.microsoft.com/office/drawing/2014/main" id="{F5686022-3DD5-B441-B91A-D090ED0DB857}"/>
              </a:ext>
            </a:extLst>
          </p:cNvPr>
          <p:cNvGrpSpPr/>
          <p:nvPr userDrawn="1"/>
        </p:nvGrpSpPr>
        <p:grpSpPr>
          <a:xfrm>
            <a:off x="4908" y="1303343"/>
            <a:ext cx="1564343" cy="3123513"/>
            <a:chOff x="5546248" y="1133344"/>
            <a:chExt cx="3228976" cy="6447273"/>
          </a:xfrm>
        </p:grpSpPr>
        <p:sp>
          <p:nvSpPr>
            <p:cNvPr id="36" name="Freeform 1">
              <a:extLst>
                <a:ext uri="{FF2B5EF4-FFF2-40B4-BE49-F238E27FC236}">
                  <a16:creationId xmlns:a16="http://schemas.microsoft.com/office/drawing/2014/main" id="{A781E3FA-105A-B54F-80AF-72639DFE6F7D}"/>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37" name="Rectangle 36">
              <a:extLst>
                <a:ext uri="{FF2B5EF4-FFF2-40B4-BE49-F238E27FC236}">
                  <a16:creationId xmlns:a16="http://schemas.microsoft.com/office/drawing/2014/main" id="{9EAD1440-58F1-8446-BF85-47E652C9F5C9}"/>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38" name="Group 37">
            <a:extLst>
              <a:ext uri="{FF2B5EF4-FFF2-40B4-BE49-F238E27FC236}">
                <a16:creationId xmlns:a16="http://schemas.microsoft.com/office/drawing/2014/main" id="{07975FE4-5D57-CF47-A726-FB77500B070F}"/>
              </a:ext>
            </a:extLst>
          </p:cNvPr>
          <p:cNvGrpSpPr/>
          <p:nvPr userDrawn="1"/>
        </p:nvGrpSpPr>
        <p:grpSpPr>
          <a:xfrm flipH="1">
            <a:off x="7533990" y="1303345"/>
            <a:ext cx="1116437" cy="2229182"/>
            <a:chOff x="5546248" y="1133344"/>
            <a:chExt cx="3228976" cy="6447273"/>
          </a:xfrm>
        </p:grpSpPr>
        <p:sp>
          <p:nvSpPr>
            <p:cNvPr id="39" name="Freeform 1">
              <a:extLst>
                <a:ext uri="{FF2B5EF4-FFF2-40B4-BE49-F238E27FC236}">
                  <a16:creationId xmlns:a16="http://schemas.microsoft.com/office/drawing/2014/main" id="{7E5390B8-EF9F-4E47-972B-63E1FEA34F20}"/>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40" name="Rectangle 39">
              <a:extLst>
                <a:ext uri="{FF2B5EF4-FFF2-40B4-BE49-F238E27FC236}">
                  <a16:creationId xmlns:a16="http://schemas.microsoft.com/office/drawing/2014/main" id="{D3FE2414-54DC-C84A-8869-117C4F5E040A}"/>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grpSp>
        <p:nvGrpSpPr>
          <p:cNvPr id="41" name="Group 40">
            <a:extLst>
              <a:ext uri="{FF2B5EF4-FFF2-40B4-BE49-F238E27FC236}">
                <a16:creationId xmlns:a16="http://schemas.microsoft.com/office/drawing/2014/main" id="{08A51373-C7BF-D447-AC95-20C78B3AAE09}"/>
              </a:ext>
            </a:extLst>
          </p:cNvPr>
          <p:cNvGrpSpPr/>
          <p:nvPr userDrawn="1"/>
        </p:nvGrpSpPr>
        <p:grpSpPr>
          <a:xfrm>
            <a:off x="4908" y="5552793"/>
            <a:ext cx="1564343" cy="3123513"/>
            <a:chOff x="5546248" y="1133344"/>
            <a:chExt cx="3228976" cy="6447273"/>
          </a:xfrm>
        </p:grpSpPr>
        <p:sp>
          <p:nvSpPr>
            <p:cNvPr id="42" name="Freeform 1">
              <a:extLst>
                <a:ext uri="{FF2B5EF4-FFF2-40B4-BE49-F238E27FC236}">
                  <a16:creationId xmlns:a16="http://schemas.microsoft.com/office/drawing/2014/main" id="{ABD09FDB-7CB9-8B46-84BC-6515E37AD64C}"/>
                </a:ext>
              </a:extLst>
            </p:cNvPr>
            <p:cNvSpPr>
              <a:spLocks noChangeArrowheads="1"/>
            </p:cNvSpPr>
            <p:nvPr/>
          </p:nvSpPr>
          <p:spPr bwMode="auto">
            <a:xfrm>
              <a:off x="5546249" y="1133779"/>
              <a:ext cx="3228975" cy="6446838"/>
            </a:xfrm>
            <a:custGeom>
              <a:avLst/>
              <a:gdLst>
                <a:gd name="T0" fmla="*/ 0 w 8969"/>
                <a:gd name="T1" fmla="*/ 0 h 17906"/>
                <a:gd name="T2" fmla="*/ 0 w 8969"/>
                <a:gd name="T3" fmla="*/ 7938 h 17906"/>
                <a:gd name="T4" fmla="*/ 0 w 8969"/>
                <a:gd name="T5" fmla="*/ 8968 h 17906"/>
                <a:gd name="T6" fmla="*/ 0 w 8969"/>
                <a:gd name="T7" fmla="*/ 17905 h 17906"/>
                <a:gd name="T8" fmla="*/ 8968 w 8969"/>
                <a:gd name="T9" fmla="*/ 8968 h 17906"/>
                <a:gd name="T10" fmla="*/ 8968 w 8969"/>
                <a:gd name="T11" fmla="*/ 7938 h 17906"/>
                <a:gd name="T12" fmla="*/ 8968 w 8969"/>
                <a:gd name="T13" fmla="*/ 0 h 17906"/>
                <a:gd name="T14" fmla="*/ 0 w 8969"/>
                <a:gd name="T15" fmla="*/ 0 h 17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9" h="17906">
                  <a:moveTo>
                    <a:pt x="0" y="0"/>
                  </a:moveTo>
                  <a:lnTo>
                    <a:pt x="0" y="7938"/>
                  </a:lnTo>
                  <a:lnTo>
                    <a:pt x="0" y="8968"/>
                  </a:lnTo>
                  <a:lnTo>
                    <a:pt x="0" y="17905"/>
                  </a:lnTo>
                  <a:lnTo>
                    <a:pt x="8968" y="8968"/>
                  </a:lnTo>
                  <a:lnTo>
                    <a:pt x="8968" y="7938"/>
                  </a:lnTo>
                  <a:lnTo>
                    <a:pt x="8968" y="0"/>
                  </a:lnTo>
                  <a:lnTo>
                    <a:pt x="0" y="0"/>
                  </a:lnTo>
                </a:path>
              </a:pathLst>
            </a:custGeom>
            <a:gradFill>
              <a:gsLst>
                <a:gs pos="0">
                  <a:schemeClr val="accent4"/>
                </a:gs>
                <a:gs pos="37000">
                  <a:schemeClr val="accent2"/>
                </a:gs>
                <a:gs pos="70000">
                  <a:srgbClr val="FF0000"/>
                </a:gs>
                <a:gs pos="100000">
                  <a:srgbClr val="FF0000"/>
                </a:gs>
              </a:gsLst>
              <a:lin ang="18000000" scaled="0"/>
            </a:gradFill>
            <a:ln>
              <a:noFill/>
            </a:ln>
            <a:effectLst/>
          </p:spPr>
          <p:txBody>
            <a:bodyPr wrap="none" anchor="ctr"/>
            <a:lstStyle/>
            <a:p>
              <a:endParaRPr lang="en-US"/>
            </a:p>
          </p:txBody>
        </p:sp>
        <p:sp>
          <p:nvSpPr>
            <p:cNvPr id="43" name="Rectangle 42">
              <a:extLst>
                <a:ext uri="{FF2B5EF4-FFF2-40B4-BE49-F238E27FC236}">
                  <a16:creationId xmlns:a16="http://schemas.microsoft.com/office/drawing/2014/main" id="{B36087ED-544C-D548-9A0B-10B265342225}"/>
                </a:ext>
              </a:extLst>
            </p:cNvPr>
            <p:cNvSpPr/>
            <p:nvPr/>
          </p:nvSpPr>
          <p:spPr bwMode="auto">
            <a:xfrm>
              <a:off x="5546248" y="1133344"/>
              <a:ext cx="3228975" cy="3228975"/>
            </a:xfrm>
            <a:prstGeom prst="rect">
              <a:avLst/>
            </a:prstGeom>
            <a:solidFill>
              <a:schemeClr val="accent3"/>
            </a:solidFill>
            <a:ln>
              <a:noFill/>
            </a:ln>
            <a:effectLst/>
          </p:spPr>
          <p:txBody>
            <a:bodyPr wrap="none" rtlCol="0" anchor="ctr"/>
            <a:lstStyle/>
            <a:p>
              <a:pPr algn="l"/>
              <a:endParaRPr lang="en-US" dirty="0"/>
            </a:p>
          </p:txBody>
        </p:sp>
      </p:grpSp>
    </p:spTree>
    <p:extLst>
      <p:ext uri="{BB962C8B-B14F-4D97-AF65-F5344CB8AC3E}">
        <p14:creationId xmlns:p14="http://schemas.microsoft.com/office/powerpoint/2010/main" val="2067364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o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36" name="Picture Placeholder 18"/>
          <p:cNvSpPr>
            <a:spLocks noGrp="1"/>
          </p:cNvSpPr>
          <p:nvPr>
            <p:ph type="pic" sz="quarter" idx="16" hasCustomPrompt="1"/>
          </p:nvPr>
        </p:nvSpPr>
        <p:spPr>
          <a:xfrm>
            <a:off x="539749" y="1772469"/>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39" name="Picture Placeholder 18"/>
          <p:cNvSpPr>
            <a:spLocks noGrp="1"/>
          </p:cNvSpPr>
          <p:nvPr>
            <p:ph type="pic" sz="quarter" idx="34" hasCustomPrompt="1"/>
          </p:nvPr>
        </p:nvSpPr>
        <p:spPr>
          <a:xfrm>
            <a:off x="4859337"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1" name="Content Placeholder 2"/>
          <p:cNvSpPr>
            <a:spLocks noGrp="1"/>
          </p:cNvSpPr>
          <p:nvPr>
            <p:ph idx="36" hasCustomPrompt="1"/>
          </p:nvPr>
        </p:nvSpPr>
        <p:spPr>
          <a:xfrm>
            <a:off x="539749" y="4530342"/>
            <a:ext cx="4138735" cy="333548"/>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2" name="Picture Placeholder 18"/>
          <p:cNvSpPr>
            <a:spLocks noGrp="1"/>
          </p:cNvSpPr>
          <p:nvPr>
            <p:ph type="pic" sz="quarter" idx="37" hasCustomPrompt="1"/>
          </p:nvPr>
        </p:nvSpPr>
        <p:spPr>
          <a:xfrm>
            <a:off x="9179989"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3" name="Text Placeholder 6"/>
          <p:cNvSpPr>
            <a:spLocks noGrp="1"/>
          </p:cNvSpPr>
          <p:nvPr>
            <p:ph type="body" sz="quarter" idx="38" hasCustomPrompt="1"/>
          </p:nvPr>
        </p:nvSpPr>
        <p:spPr>
          <a:xfrm>
            <a:off x="539749" y="4863889"/>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44" name="Content Placeholder 2"/>
          <p:cNvSpPr>
            <a:spLocks noGrp="1"/>
          </p:cNvSpPr>
          <p:nvPr>
            <p:ph idx="39" hasCustomPrompt="1"/>
          </p:nvPr>
        </p:nvSpPr>
        <p:spPr>
          <a:xfrm>
            <a:off x="4859337" y="4596458"/>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5" name="Picture Placeholder 18"/>
          <p:cNvSpPr>
            <a:spLocks noGrp="1"/>
          </p:cNvSpPr>
          <p:nvPr>
            <p:ph type="pic" sz="quarter" idx="40" hasCustomPrompt="1"/>
          </p:nvPr>
        </p:nvSpPr>
        <p:spPr>
          <a:xfrm>
            <a:off x="13500106"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6" name="Text Placeholder 6"/>
          <p:cNvSpPr>
            <a:spLocks noGrp="1"/>
          </p:cNvSpPr>
          <p:nvPr>
            <p:ph type="body" sz="quarter" idx="41" hasCustomPrompt="1"/>
          </p:nvPr>
        </p:nvSpPr>
        <p:spPr>
          <a:xfrm>
            <a:off x="4859337" y="4927263"/>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3" name="Content Placeholder 2"/>
          <p:cNvSpPr>
            <a:spLocks noGrp="1"/>
          </p:cNvSpPr>
          <p:nvPr>
            <p:ph idx="42" hasCustomPrompt="1"/>
          </p:nvPr>
        </p:nvSpPr>
        <p:spPr>
          <a:xfrm>
            <a:off x="9179989" y="4516146"/>
            <a:ext cx="4138735" cy="34774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4" name="Text Placeholder 6"/>
          <p:cNvSpPr>
            <a:spLocks noGrp="1"/>
          </p:cNvSpPr>
          <p:nvPr>
            <p:ph type="body" sz="quarter" idx="43" hasCustomPrompt="1"/>
          </p:nvPr>
        </p:nvSpPr>
        <p:spPr>
          <a:xfrm>
            <a:off x="9179989" y="4846952"/>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7" name="Content Placeholder 2"/>
          <p:cNvSpPr>
            <a:spLocks noGrp="1"/>
          </p:cNvSpPr>
          <p:nvPr>
            <p:ph idx="44" hasCustomPrompt="1"/>
          </p:nvPr>
        </p:nvSpPr>
        <p:spPr>
          <a:xfrm>
            <a:off x="13500106" y="4511399"/>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8" name="Text Placeholder 6"/>
          <p:cNvSpPr>
            <a:spLocks noGrp="1"/>
          </p:cNvSpPr>
          <p:nvPr>
            <p:ph type="body" sz="quarter" idx="45" hasCustomPrompt="1"/>
          </p:nvPr>
        </p:nvSpPr>
        <p:spPr>
          <a:xfrm>
            <a:off x="13500106" y="4842204"/>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9" name="Text Placeholder 6"/>
          <p:cNvSpPr>
            <a:spLocks noGrp="1"/>
          </p:cNvSpPr>
          <p:nvPr>
            <p:ph type="body" sz="quarter" idx="33" hasCustomPrompt="1"/>
          </p:nvPr>
        </p:nvSpPr>
        <p:spPr>
          <a:xfrm>
            <a:off x="9179989"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0" name="Text Placeholder 6"/>
          <p:cNvSpPr>
            <a:spLocks noGrp="1"/>
          </p:cNvSpPr>
          <p:nvPr>
            <p:ph type="body" sz="quarter" idx="46" hasCustomPrompt="1"/>
          </p:nvPr>
        </p:nvSpPr>
        <p:spPr>
          <a:xfrm>
            <a:off x="4860804"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1" name="Text Placeholder 6"/>
          <p:cNvSpPr>
            <a:spLocks noGrp="1"/>
          </p:cNvSpPr>
          <p:nvPr>
            <p:ph type="body" sz="quarter" idx="47" hasCustomPrompt="1"/>
          </p:nvPr>
        </p:nvSpPr>
        <p:spPr>
          <a:xfrm>
            <a:off x="539749" y="5636842"/>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2" name="Text Placeholder 6"/>
          <p:cNvSpPr>
            <a:spLocks noGrp="1"/>
          </p:cNvSpPr>
          <p:nvPr>
            <p:ph type="body" sz="quarter" idx="48" hasCustomPrompt="1"/>
          </p:nvPr>
        </p:nvSpPr>
        <p:spPr>
          <a:xfrm>
            <a:off x="13500107"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5" name="Rectangle 4"/>
          <p:cNvSpPr/>
          <p:nvPr userDrawn="1"/>
        </p:nvSpPr>
        <p:spPr>
          <a:xfrm>
            <a:off x="539750" y="589526"/>
            <a:ext cx="3156633" cy="507831"/>
          </a:xfrm>
          <a:prstGeom prst="rect">
            <a:avLst/>
          </a:prstGeom>
        </p:spPr>
        <p:txBody>
          <a:bodyPr vert="horz" lIns="0" tIns="0" rIns="91440" bIns="45720" rtlCol="0" anchor="t">
            <a:noAutofit/>
          </a:bodyPr>
          <a:lstStyle/>
          <a:p>
            <a:pPr lvl="0" defTabSz="1371417">
              <a:lnSpc>
                <a:spcPct val="90000"/>
              </a:lnSpc>
              <a:spcBef>
                <a:spcPct val="0"/>
              </a:spcBef>
              <a:buNone/>
            </a:pPr>
            <a:r>
              <a:rPr lang="en-US" sz="3000" b="1" dirty="0">
                <a:latin typeface="+mj-lt"/>
                <a:ea typeface="+mj-ea"/>
                <a:cs typeface="+mj-cs"/>
              </a:rPr>
              <a:t>Meet your team</a:t>
            </a:r>
          </a:p>
        </p:txBody>
      </p:sp>
      <p:sp>
        <p:nvSpPr>
          <p:cNvPr id="23" name="TextBox 22"/>
          <p:cNvSpPr txBox="1"/>
          <p:nvPr userDrawn="1"/>
        </p:nvSpPr>
        <p:spPr>
          <a:xfrm>
            <a:off x="538283" y="-836541"/>
            <a:ext cx="4140200" cy="641330"/>
          </a:xfrm>
          <a:prstGeom prst="snip1Rect">
            <a:avLst>
              <a:gd name="adj" fmla="val 18798"/>
            </a:avLst>
          </a:prstGeom>
          <a:solidFill>
            <a:schemeClr val="accent1"/>
          </a:solidFill>
        </p:spPr>
        <p:txBody>
          <a:bodyPr wrap="square" rtlCol="0">
            <a:spAutoFit/>
          </a:bodyPr>
          <a:lstStyle/>
          <a:p>
            <a:r>
              <a:rPr lang="en-GB" sz="1600" dirty="0">
                <a:solidFill>
                  <a:schemeClr val="bg1"/>
                </a:solidFill>
              </a:rPr>
              <a:t>For larger teams there is an alternative layout in the</a:t>
            </a:r>
            <a:r>
              <a:rPr lang="en-GB" sz="1600" baseline="0" dirty="0">
                <a:solidFill>
                  <a:schemeClr val="bg1"/>
                </a:solidFill>
              </a:rPr>
              <a:t> </a:t>
            </a:r>
            <a:r>
              <a:rPr lang="en-GB" sz="1600" baseline="0">
                <a:solidFill>
                  <a:schemeClr val="bg1"/>
                </a:solidFill>
              </a:rPr>
              <a:t>Slide Master</a:t>
            </a:r>
            <a:endParaRPr lang="en-GB" sz="1600" dirty="0">
              <a:solidFill>
                <a:schemeClr val="bg1"/>
              </a:solidFill>
            </a:endParaRPr>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695550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46" name="Title Text"/>
          <p:cNvSpPr txBox="1">
            <a:spLocks noGrp="1"/>
          </p:cNvSpPr>
          <p:nvPr>
            <p:ph type="title"/>
          </p:nvPr>
        </p:nvSpPr>
        <p:spPr>
          <a:xfrm>
            <a:off x="1333500" y="1723759"/>
            <a:ext cx="15621000" cy="3485612"/>
          </a:xfrm>
          <a:prstGeom prst="rect">
            <a:avLst/>
          </a:prstGeom>
        </p:spPr>
        <p:txBody>
          <a:bodyPr lIns="25400" tIns="25400" rIns="25400" bIns="25400" anchor="b">
            <a:normAutofit/>
          </a:bodyPr>
          <a:lstStyle>
            <a:lvl1pPr algn="ctr" defTabSz="619042">
              <a:lnSpc>
                <a:spcPct val="100000"/>
              </a:lnSpc>
              <a:defRPr sz="8399" b="0">
                <a:solidFill>
                  <a:srgbClr val="000000"/>
                </a:solidFill>
              </a:defRPr>
            </a:lvl1pPr>
          </a:lstStyle>
          <a:p>
            <a:r>
              <a:t>Title Text</a:t>
            </a:r>
          </a:p>
        </p:txBody>
      </p:sp>
      <p:sp>
        <p:nvSpPr>
          <p:cNvPr id="1747" name="Body Level One…"/>
          <p:cNvSpPr txBox="1">
            <a:spLocks noGrp="1"/>
          </p:cNvSpPr>
          <p:nvPr>
            <p:ph type="body" sz="quarter" idx="1"/>
          </p:nvPr>
        </p:nvSpPr>
        <p:spPr>
          <a:xfrm>
            <a:off x="1333500" y="5304607"/>
            <a:ext cx="15621000" cy="1190441"/>
          </a:xfrm>
          <a:prstGeom prst="rect">
            <a:avLst/>
          </a:prstGeom>
        </p:spPr>
        <p:txBody>
          <a:bodyPr lIns="25400" tIns="25400" rIns="25400" bIns="25400"/>
          <a:lstStyle>
            <a:lvl1pPr algn="ctr" defTabSz="619042">
              <a:lnSpc>
                <a:spcPct val="100000"/>
              </a:lnSpc>
              <a:spcBef>
                <a:spcPts val="0"/>
              </a:spcBef>
              <a:defRPr sz="3899">
                <a:solidFill>
                  <a:srgbClr val="000000"/>
                </a:solidFill>
              </a:defRPr>
            </a:lvl1pPr>
            <a:lvl2pPr indent="342854" algn="ctr" defTabSz="619042">
              <a:lnSpc>
                <a:spcPct val="100000"/>
              </a:lnSpc>
              <a:spcBef>
                <a:spcPts val="0"/>
              </a:spcBef>
              <a:defRPr sz="3899">
                <a:solidFill>
                  <a:srgbClr val="000000"/>
                </a:solidFill>
              </a:defRPr>
            </a:lvl2pPr>
            <a:lvl3pPr indent="685709" algn="ctr" defTabSz="619042">
              <a:lnSpc>
                <a:spcPct val="100000"/>
              </a:lnSpc>
              <a:spcBef>
                <a:spcPts val="0"/>
              </a:spcBef>
              <a:defRPr sz="3899">
                <a:solidFill>
                  <a:srgbClr val="000000"/>
                </a:solidFill>
              </a:defRPr>
            </a:lvl3pPr>
            <a:lvl4pPr indent="1028563" algn="ctr" defTabSz="619042">
              <a:lnSpc>
                <a:spcPct val="100000"/>
              </a:lnSpc>
              <a:spcBef>
                <a:spcPts val="0"/>
              </a:spcBef>
              <a:defRPr sz="3899">
                <a:solidFill>
                  <a:srgbClr val="000000"/>
                </a:solidFill>
              </a:defRPr>
            </a:lvl4pPr>
            <a:lvl5pPr indent="1371417" algn="ctr" defTabSz="619042">
              <a:lnSpc>
                <a:spcPct val="100000"/>
              </a:lnSpc>
              <a:spcBef>
                <a:spcPts val="0"/>
              </a:spcBef>
              <a:defRPr sz="3899">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748" name="Slide Number"/>
          <p:cNvSpPr txBox="1">
            <a:spLocks noGrp="1"/>
          </p:cNvSpPr>
          <p:nvPr>
            <p:ph type="sldNum" sz="quarter" idx="2"/>
          </p:nvPr>
        </p:nvSpPr>
        <p:spPr>
          <a:xfrm>
            <a:off x="8964923" y="9809237"/>
            <a:ext cx="348630" cy="361894"/>
          </a:xfrm>
          <a:prstGeom prst="rect">
            <a:avLst/>
          </a:prstGeom>
        </p:spPr>
        <p:txBody>
          <a:bodyPr lIns="25400" tIns="25400" rIns="25400" bIns="25400"/>
          <a:lstStyle>
            <a:lvl1pPr algn="ctr" defTabSz="619042">
              <a:defRPr sz="1800" b="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36756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eople larger te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2744450" cy="330087"/>
          </a:xfrm>
        </p:spPr>
        <p:txBody>
          <a:bodyPr/>
          <a:lstStyle>
            <a:lvl1pPr>
              <a:defRPr/>
            </a:lvl1pPr>
          </a:lstStyle>
          <a:p>
            <a:r>
              <a:rPr lang="en-US" dirty="0"/>
              <a:t>Your team – use this slide for larger teams</a:t>
            </a:r>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36" name="Picture Placeholder 18"/>
          <p:cNvSpPr>
            <a:spLocks noGrp="1"/>
          </p:cNvSpPr>
          <p:nvPr>
            <p:ph type="pic" sz="quarter" idx="16" hasCustomPrompt="1"/>
          </p:nvPr>
        </p:nvSpPr>
        <p:spPr>
          <a:xfrm>
            <a:off x="539749" y="1772469"/>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39" name="Picture Placeholder 18"/>
          <p:cNvSpPr>
            <a:spLocks noGrp="1"/>
          </p:cNvSpPr>
          <p:nvPr>
            <p:ph type="pic" sz="quarter" idx="34" hasCustomPrompt="1"/>
          </p:nvPr>
        </p:nvSpPr>
        <p:spPr>
          <a:xfrm>
            <a:off x="4859337"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1" name="Content Placeholder 2"/>
          <p:cNvSpPr>
            <a:spLocks noGrp="1"/>
          </p:cNvSpPr>
          <p:nvPr>
            <p:ph idx="36" hasCustomPrompt="1"/>
          </p:nvPr>
        </p:nvSpPr>
        <p:spPr>
          <a:xfrm>
            <a:off x="539749" y="4530341"/>
            <a:ext cx="4138735" cy="333548"/>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2" name="Picture Placeholder 18"/>
          <p:cNvSpPr>
            <a:spLocks noGrp="1"/>
          </p:cNvSpPr>
          <p:nvPr>
            <p:ph type="pic" sz="quarter" idx="37" hasCustomPrompt="1"/>
          </p:nvPr>
        </p:nvSpPr>
        <p:spPr>
          <a:xfrm>
            <a:off x="9179989"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3" name="Text Placeholder 6"/>
          <p:cNvSpPr>
            <a:spLocks noGrp="1"/>
          </p:cNvSpPr>
          <p:nvPr>
            <p:ph type="body" sz="quarter" idx="38" hasCustomPrompt="1"/>
          </p:nvPr>
        </p:nvSpPr>
        <p:spPr>
          <a:xfrm>
            <a:off x="539749" y="4863889"/>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44" name="Content Placeholder 2"/>
          <p:cNvSpPr>
            <a:spLocks noGrp="1"/>
          </p:cNvSpPr>
          <p:nvPr>
            <p:ph idx="39" hasCustomPrompt="1"/>
          </p:nvPr>
        </p:nvSpPr>
        <p:spPr>
          <a:xfrm>
            <a:off x="4859337" y="4596458"/>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5" name="Picture Placeholder 18"/>
          <p:cNvSpPr>
            <a:spLocks noGrp="1"/>
          </p:cNvSpPr>
          <p:nvPr>
            <p:ph type="pic" sz="quarter" idx="40" hasCustomPrompt="1"/>
          </p:nvPr>
        </p:nvSpPr>
        <p:spPr>
          <a:xfrm>
            <a:off x="13500106"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6" name="Text Placeholder 6"/>
          <p:cNvSpPr>
            <a:spLocks noGrp="1"/>
          </p:cNvSpPr>
          <p:nvPr>
            <p:ph type="body" sz="quarter" idx="41" hasCustomPrompt="1"/>
          </p:nvPr>
        </p:nvSpPr>
        <p:spPr>
          <a:xfrm>
            <a:off x="4859337" y="4927263"/>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3" name="Content Placeholder 2"/>
          <p:cNvSpPr>
            <a:spLocks noGrp="1"/>
          </p:cNvSpPr>
          <p:nvPr>
            <p:ph idx="42" hasCustomPrompt="1"/>
          </p:nvPr>
        </p:nvSpPr>
        <p:spPr>
          <a:xfrm>
            <a:off x="9179989" y="4516146"/>
            <a:ext cx="4138735" cy="34774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4" name="Text Placeholder 6"/>
          <p:cNvSpPr>
            <a:spLocks noGrp="1"/>
          </p:cNvSpPr>
          <p:nvPr>
            <p:ph type="body" sz="quarter" idx="43" hasCustomPrompt="1"/>
          </p:nvPr>
        </p:nvSpPr>
        <p:spPr>
          <a:xfrm>
            <a:off x="9179989" y="4846952"/>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7" name="Content Placeholder 2"/>
          <p:cNvSpPr>
            <a:spLocks noGrp="1"/>
          </p:cNvSpPr>
          <p:nvPr>
            <p:ph idx="44" hasCustomPrompt="1"/>
          </p:nvPr>
        </p:nvSpPr>
        <p:spPr>
          <a:xfrm>
            <a:off x="13500106" y="4511399"/>
            <a:ext cx="4138735" cy="324580"/>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8" name="Text Placeholder 6"/>
          <p:cNvSpPr>
            <a:spLocks noGrp="1"/>
          </p:cNvSpPr>
          <p:nvPr>
            <p:ph type="body" sz="quarter" idx="45" hasCustomPrompt="1"/>
          </p:nvPr>
        </p:nvSpPr>
        <p:spPr>
          <a:xfrm>
            <a:off x="13500106" y="4842204"/>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22" name="Picture Placeholder 18"/>
          <p:cNvSpPr>
            <a:spLocks noGrp="1"/>
          </p:cNvSpPr>
          <p:nvPr>
            <p:ph type="pic" sz="quarter" idx="46" hasCustomPrompt="1"/>
          </p:nvPr>
        </p:nvSpPr>
        <p:spPr>
          <a:xfrm>
            <a:off x="539743" y="5563334"/>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23" name="Picture Placeholder 18"/>
          <p:cNvSpPr>
            <a:spLocks noGrp="1"/>
          </p:cNvSpPr>
          <p:nvPr>
            <p:ph type="pic" sz="quarter" idx="47" hasCustomPrompt="1"/>
          </p:nvPr>
        </p:nvSpPr>
        <p:spPr>
          <a:xfrm>
            <a:off x="4859331"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4" name="Content Placeholder 2"/>
          <p:cNvSpPr>
            <a:spLocks noGrp="1"/>
          </p:cNvSpPr>
          <p:nvPr>
            <p:ph idx="48" hasCustomPrompt="1"/>
          </p:nvPr>
        </p:nvSpPr>
        <p:spPr>
          <a:xfrm>
            <a:off x="539743" y="8321206"/>
            <a:ext cx="4138735" cy="39692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25" name="Picture Placeholder 18"/>
          <p:cNvSpPr>
            <a:spLocks noGrp="1"/>
          </p:cNvSpPr>
          <p:nvPr>
            <p:ph type="pic" sz="quarter" idx="49" hasCustomPrompt="1"/>
          </p:nvPr>
        </p:nvSpPr>
        <p:spPr>
          <a:xfrm>
            <a:off x="9179983"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6" name="Text Placeholder 6"/>
          <p:cNvSpPr>
            <a:spLocks noGrp="1"/>
          </p:cNvSpPr>
          <p:nvPr>
            <p:ph type="body" sz="quarter" idx="50" hasCustomPrompt="1"/>
          </p:nvPr>
        </p:nvSpPr>
        <p:spPr>
          <a:xfrm>
            <a:off x="539743" y="8654754"/>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27" name="Content Placeholder 2"/>
          <p:cNvSpPr>
            <a:spLocks noGrp="1"/>
          </p:cNvSpPr>
          <p:nvPr>
            <p:ph idx="51" hasCustomPrompt="1"/>
          </p:nvPr>
        </p:nvSpPr>
        <p:spPr>
          <a:xfrm>
            <a:off x="4859331" y="8387322"/>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28" name="Picture Placeholder 18"/>
          <p:cNvSpPr>
            <a:spLocks noGrp="1"/>
          </p:cNvSpPr>
          <p:nvPr>
            <p:ph type="pic" sz="quarter" idx="52" hasCustomPrompt="1"/>
          </p:nvPr>
        </p:nvSpPr>
        <p:spPr>
          <a:xfrm>
            <a:off x="13500100"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9" name="Text Placeholder 6"/>
          <p:cNvSpPr>
            <a:spLocks noGrp="1"/>
          </p:cNvSpPr>
          <p:nvPr>
            <p:ph type="body" sz="quarter" idx="53" hasCustomPrompt="1"/>
          </p:nvPr>
        </p:nvSpPr>
        <p:spPr>
          <a:xfrm>
            <a:off x="4859331" y="8718128"/>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0" name="Content Placeholder 2"/>
          <p:cNvSpPr>
            <a:spLocks noGrp="1"/>
          </p:cNvSpPr>
          <p:nvPr>
            <p:ph idx="54" hasCustomPrompt="1"/>
          </p:nvPr>
        </p:nvSpPr>
        <p:spPr>
          <a:xfrm>
            <a:off x="9179983" y="8307011"/>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31" name="Text Placeholder 6"/>
          <p:cNvSpPr>
            <a:spLocks noGrp="1"/>
          </p:cNvSpPr>
          <p:nvPr>
            <p:ph type="body" sz="quarter" idx="55" hasCustomPrompt="1"/>
          </p:nvPr>
        </p:nvSpPr>
        <p:spPr>
          <a:xfrm>
            <a:off x="9179983" y="8637817"/>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2" name="Content Placeholder 2"/>
          <p:cNvSpPr>
            <a:spLocks noGrp="1"/>
          </p:cNvSpPr>
          <p:nvPr>
            <p:ph idx="56" hasCustomPrompt="1"/>
          </p:nvPr>
        </p:nvSpPr>
        <p:spPr>
          <a:xfrm>
            <a:off x="13500100" y="8302263"/>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33" name="Text Placeholder 6"/>
          <p:cNvSpPr>
            <a:spLocks noGrp="1"/>
          </p:cNvSpPr>
          <p:nvPr>
            <p:ph type="body" sz="quarter" idx="57" hasCustomPrompt="1"/>
          </p:nvPr>
        </p:nvSpPr>
        <p:spPr>
          <a:xfrm>
            <a:off x="13500100" y="8633069"/>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38834" y="-21182"/>
            <a:ext cx="8248555" cy="20613189"/>
          </a:xfrm>
          <a:prstGeom prst="rect">
            <a:avLst/>
          </a:prstGeom>
        </p:spPr>
      </p:pic>
      <p:sp>
        <p:nvSpPr>
          <p:cNvPr id="10" name="Rectangle 9"/>
          <p:cNvSpPr/>
          <p:nvPr userDrawn="1"/>
        </p:nvSpPr>
        <p:spPr>
          <a:xfrm>
            <a:off x="17182214" y="8846288"/>
            <a:ext cx="829339" cy="1234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539751" y="-7113"/>
            <a:ext cx="12376148" cy="10292526"/>
          </a:xfrm>
        </p:spPr>
        <p:txBody>
          <a:bodyPr anchor="ctr"/>
          <a:lstStyle>
            <a:lvl1pPr>
              <a:defRPr sz="7200" b="0" baseline="0">
                <a:solidFill>
                  <a:schemeClr val="bg1"/>
                </a:solidFill>
              </a:defRPr>
            </a:lvl1pPr>
          </a:lstStyle>
          <a:p>
            <a:r>
              <a:rPr lang="en-US" dirty="0"/>
              <a:t>Section header / divider slide title goes here</a:t>
            </a:r>
          </a:p>
        </p:txBody>
      </p:sp>
      <p:sp>
        <p:nvSpPr>
          <p:cNvPr id="7"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1" name="Text Placeholder 2"/>
          <p:cNvSpPr>
            <a:spLocks noGrp="1"/>
          </p:cNvSpPr>
          <p:nvPr>
            <p:ph type="body" idx="1" hasCustomPrompt="1"/>
          </p:nvPr>
        </p:nvSpPr>
        <p:spPr>
          <a:xfrm>
            <a:off x="539748" y="6480000"/>
            <a:ext cx="1057529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userDrawn="1">
          <p15:clr>
            <a:srgbClr val="FBAE40"/>
          </p15:clr>
        </p15:guide>
        <p15:guide id="2" orient="horz" pos="401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8210" y="2190750"/>
            <a:ext cx="11966025" cy="8094663"/>
          </a:xfrm>
          <a:prstGeom prst="rect">
            <a:avLst/>
          </a:prstGeom>
        </p:spPr>
      </p:pic>
      <p:sp>
        <p:nvSpPr>
          <p:cNvPr id="2" name="Title 1"/>
          <p:cNvSpPr>
            <a:spLocks noGrp="1"/>
          </p:cNvSpPr>
          <p:nvPr>
            <p:ph type="title" hasCustomPrompt="1"/>
          </p:nvPr>
        </p:nvSpPr>
        <p:spPr>
          <a:xfrm>
            <a:off x="539751" y="0"/>
            <a:ext cx="12744450" cy="10285413"/>
          </a:xfrm>
        </p:spPr>
        <p:txBody>
          <a:bodyPr anchor="ctr"/>
          <a:lstStyle>
            <a:lvl1pPr>
              <a:defRPr sz="7200" b="0">
                <a:solidFill>
                  <a:schemeClr val="bg1"/>
                </a:solidFill>
              </a:defRPr>
            </a:lvl1pPr>
          </a:lstStyle>
          <a:p>
            <a:r>
              <a:rPr lang="en-US" dirty="0"/>
              <a:t>Section header / divider slide title goes here</a:t>
            </a:r>
          </a:p>
        </p:txBody>
      </p:sp>
      <p:sp>
        <p:nvSpPr>
          <p:cNvPr id="7" name="Footer Placeholder 6"/>
          <p:cNvSpPr>
            <a:spLocks noGrp="1"/>
          </p:cNvSpPr>
          <p:nvPr>
            <p:ph type="ftr" sz="quarter" idx="10"/>
          </p:nvPr>
        </p:nvSpPr>
        <p:spPr>
          <a:xfrm>
            <a:off x="539749" y="9540000"/>
            <a:ext cx="11801474"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1071753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1">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2894" y="-144273"/>
            <a:ext cx="19370544" cy="10934193"/>
          </a:xfrm>
          <a:prstGeom prst="rect">
            <a:avLst/>
          </a:prstGeom>
        </p:spPr>
      </p:pic>
      <p:sp>
        <p:nvSpPr>
          <p:cNvPr id="2" name="Title 1"/>
          <p:cNvSpPr>
            <a:spLocks noGrp="1"/>
          </p:cNvSpPr>
          <p:nvPr>
            <p:ph type="title" hasCustomPrompt="1"/>
          </p:nvPr>
        </p:nvSpPr>
        <p:spPr>
          <a:xfrm>
            <a:off x="539751" y="-7113"/>
            <a:ext cx="11341100" cy="10292524"/>
          </a:xfrm>
        </p:spPr>
        <p:txBody>
          <a:bodyPr anchor="ctr"/>
          <a:lstStyle>
            <a:lvl1pPr>
              <a:defRPr sz="7200" b="0">
                <a:solidFill>
                  <a:schemeClr val="bg1"/>
                </a:solidFill>
              </a:defRPr>
            </a:lvl1pPr>
          </a:lstStyle>
          <a:p>
            <a:r>
              <a:rPr lang="en-US" dirty="0"/>
              <a:t>Section header / divider slide title goes here</a:t>
            </a:r>
          </a:p>
        </p:txBody>
      </p:sp>
      <p:sp>
        <p:nvSpPr>
          <p:cNvPr id="3" name="Text Placeholder 2"/>
          <p:cNvSpPr>
            <a:spLocks noGrp="1"/>
          </p:cNvSpPr>
          <p:nvPr>
            <p:ph type="body" idx="1" hasCustomPrompt="1"/>
          </p:nvPr>
        </p:nvSpPr>
        <p:spPr>
          <a:xfrm>
            <a:off x="539749" y="6480000"/>
            <a:ext cx="1134110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
        <p:nvSpPr>
          <p:cNvPr id="7" name="Footer Placeholder 6"/>
          <p:cNvSpPr>
            <a:spLocks noGrp="1"/>
          </p:cNvSpPr>
          <p:nvPr>
            <p:ph type="ftr" sz="quarter" idx="10"/>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Section Header 1">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304538" y="-98553"/>
            <a:ext cx="8074902" cy="14212480"/>
          </a:xfrm>
          <a:prstGeom prst="rect">
            <a:avLst/>
          </a:prstGeom>
        </p:spPr>
      </p:pic>
      <p:sp>
        <p:nvSpPr>
          <p:cNvPr id="2" name="Title 1"/>
          <p:cNvSpPr>
            <a:spLocks noGrp="1"/>
          </p:cNvSpPr>
          <p:nvPr>
            <p:ph type="title" hasCustomPrompt="1"/>
          </p:nvPr>
        </p:nvSpPr>
        <p:spPr>
          <a:xfrm>
            <a:off x="539751" y="0"/>
            <a:ext cx="11341100" cy="10285411"/>
          </a:xfrm>
        </p:spPr>
        <p:txBody>
          <a:bodyPr anchor="ctr"/>
          <a:lstStyle>
            <a:lvl1pPr>
              <a:defRPr sz="7200" b="0">
                <a:solidFill>
                  <a:schemeClr val="bg1"/>
                </a:solidFill>
              </a:defRPr>
            </a:lvl1pPr>
          </a:lstStyle>
          <a:p>
            <a:r>
              <a:rPr lang="en-US"/>
              <a:t>Section header / divider slide title goes here</a:t>
            </a:r>
            <a:endParaRPr lang="en-US" dirty="0"/>
          </a:p>
        </p:txBody>
      </p:sp>
      <p:sp>
        <p:nvSpPr>
          <p:cNvPr id="7" name="Footer Placeholder 6"/>
          <p:cNvSpPr>
            <a:spLocks noGrp="1"/>
          </p:cNvSpPr>
          <p:nvPr>
            <p:ph type="ftr" sz="quarter" idx="10"/>
          </p:nvPr>
        </p:nvSpPr>
        <p:spPr>
          <a:xfrm>
            <a:off x="539750" y="9540000"/>
            <a:ext cx="11520488" cy="59057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1065657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4471047"/>
            <a:ext cx="12744450" cy="5179695"/>
          </a:xfrm>
        </p:spPr>
        <p:txBody>
          <a:bodyPr vert="horz" lIns="0" tIns="0" rIns="91440" bIns="45720" rtlCol="0" anchor="t">
            <a:noAutofit/>
          </a:bodyPr>
          <a:lstStyle>
            <a:lvl1pPr marL="0" indent="0">
              <a:spcBef>
                <a:spcPts val="1500"/>
              </a:spcBef>
              <a:buFontTx/>
              <a:buNone/>
              <a:defRPr lang="en-US" b="0" baseline="0" dirty="0" smtClean="0">
                <a:latin typeface="+mj-lt"/>
                <a:ea typeface="+mj-ea"/>
                <a:cs typeface="+mj-cs"/>
              </a:defRPr>
            </a:lvl1pPr>
          </a:lstStyle>
          <a:p>
            <a:pPr lvl="0">
              <a:spcBef>
                <a:spcPct val="0"/>
              </a:spcBef>
            </a:pPr>
            <a:r>
              <a:rPr lang="en-US" dirty="0"/>
              <a:t>Content goes here – this is without bullets</a:t>
            </a:r>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6" name="Text Placeholder 5"/>
          <p:cNvSpPr>
            <a:spLocks noGrp="1"/>
          </p:cNvSpPr>
          <p:nvPr>
            <p:ph type="body" sz="quarter" idx="16" hasCustomPrompt="1"/>
          </p:nvPr>
        </p:nvSpPr>
        <p:spPr>
          <a:xfrm>
            <a:off x="539750" y="2179847"/>
            <a:ext cx="12744450" cy="1547027"/>
          </a:xfrm>
        </p:spPr>
        <p:txBody>
          <a:bodyPr vert="horz" lIns="0" tIns="0" rIns="91440" bIns="45720" rtlCol="0" anchor="t">
            <a:noAutofit/>
          </a:bodyPr>
          <a:lstStyle>
            <a:lvl1pPr marL="0" indent="0">
              <a:buFontTx/>
              <a:buNone/>
              <a:defRPr lang="en-US" sz="6000" b="0" smtClean="0">
                <a:solidFill>
                  <a:schemeClr val="accent3"/>
                </a:solidFill>
                <a:latin typeface="+mj-lt"/>
                <a:ea typeface="+mj-ea"/>
                <a:cs typeface="+mj-cs"/>
              </a:defRPr>
            </a:lvl1pPr>
            <a:lvl2pPr>
              <a:defRPr lang="en-US" smtClean="0"/>
            </a:lvl2pPr>
            <a:lvl3pPr>
              <a:defRPr lang="en-US" smtClean="0"/>
            </a:lvl3pPr>
            <a:lvl4pPr>
              <a:defRPr lang="en-US" smtClean="0"/>
            </a:lvl4pPr>
            <a:lvl5pPr>
              <a:defRPr lang="en-GB"/>
            </a:lvl5pPr>
          </a:lstStyle>
          <a:p>
            <a:pPr lvl="0">
              <a:lnSpc>
                <a:spcPct val="90000"/>
              </a:lnSpc>
              <a:spcBef>
                <a:spcPct val="0"/>
              </a:spcBef>
            </a:pPr>
            <a:r>
              <a:rPr lang="en-US" dirty="0"/>
              <a:t>Put a bold quote or statement at the top  in here</a:t>
            </a:r>
          </a:p>
        </p:txBody>
      </p:sp>
      <p:sp>
        <p:nvSpPr>
          <p:cNvPr id="10" name="Text Placeholder 5"/>
          <p:cNvSpPr>
            <a:spLocks noGrp="1"/>
          </p:cNvSpPr>
          <p:nvPr>
            <p:ph type="body" sz="quarter" idx="17" hasCustomPrompt="1"/>
          </p:nvPr>
        </p:nvSpPr>
        <p:spPr>
          <a:xfrm>
            <a:off x="539749" y="3726874"/>
            <a:ext cx="12744450" cy="744173"/>
          </a:xfrm>
        </p:spPr>
        <p:txBody>
          <a:bodyPr vert="horz" lIns="0" tIns="0" rIns="91440" bIns="45720" rtlCol="0" anchor="b">
            <a:noAutofit/>
          </a:bodyPr>
          <a:lstStyle>
            <a:lvl1pPr marL="0" indent="0">
              <a:buFontTx/>
              <a:buNone/>
              <a:defRPr lang="en-US" b="1" dirty="0" smtClean="0">
                <a:latin typeface="+mj-lt"/>
                <a:ea typeface="+mj-ea"/>
                <a:cs typeface="+mj-cs"/>
              </a:defRPr>
            </a:lvl1pPr>
          </a:lstStyle>
          <a:p>
            <a:pPr lvl="0">
              <a:lnSpc>
                <a:spcPct val="90000"/>
              </a:lnSpc>
              <a:spcBef>
                <a:spcPct val="0"/>
              </a:spcBef>
            </a:pPr>
            <a:r>
              <a:rPr lang="en-US" dirty="0"/>
              <a:t>Paragraph heading goes here</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Branded Title Slide DARK">
    <p:bg>
      <p:bgPr>
        <a:solidFill>
          <a:schemeClr val="tx1"/>
        </a:solidFill>
        <a:effectLst/>
      </p:bgPr>
    </p:bg>
    <p:spTree>
      <p:nvGrpSpPr>
        <p:cNvPr id="1" name=""/>
        <p:cNvGrpSpPr/>
        <p:nvPr/>
      </p:nvGrpSpPr>
      <p:grpSpPr>
        <a:xfrm>
          <a:off x="0" y="0"/>
          <a:ext cx="0" cy="0"/>
          <a:chOff x="0" y="0"/>
          <a:chExt cx="0" cy="0"/>
        </a:xfrm>
      </p:grpSpPr>
      <p:sp>
        <p:nvSpPr>
          <p:cNvPr id="20" name="Picture Placeholder 2"/>
          <p:cNvSpPr>
            <a:spLocks noGrp="1" noChangeAspect="1"/>
          </p:cNvSpPr>
          <p:nvPr>
            <p:ph type="pic" idx="27"/>
          </p:nvPr>
        </p:nvSpPr>
        <p:spPr>
          <a:xfrm>
            <a:off x="0" y="-1"/>
            <a:ext cx="18288000" cy="10285413"/>
          </a:xfrm>
        </p:spPr>
        <p:txBody>
          <a:bodyPr anchor="t">
            <a:normAutofit/>
          </a:bodyPr>
          <a:lstStyle>
            <a:lvl1pPr marL="0" indent="0">
              <a:buFontTx/>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4" name="Text Placeholder 3"/>
          <p:cNvSpPr>
            <a:spLocks noGrp="1"/>
          </p:cNvSpPr>
          <p:nvPr>
            <p:ph type="body" sz="quarter" idx="13" hasCustomPrompt="1"/>
          </p:nvPr>
        </p:nvSpPr>
        <p:spPr>
          <a:xfrm>
            <a:off x="539749" y="2190750"/>
            <a:ext cx="5759451" cy="5977890"/>
          </a:xfrm>
        </p:spPr>
        <p:txBody>
          <a:bodyPr lIns="0" tIns="0" rIns="0" bIns="0" anchor="ctr">
            <a:noAutofit/>
          </a:bodyPr>
          <a:lstStyle>
            <a:lvl1pPr marL="0" indent="0">
              <a:buNone/>
              <a:defRPr sz="6000">
                <a:solidFill>
                  <a:schemeClr val="bg1"/>
                </a:solidFill>
              </a:defRPr>
            </a:lvl1pPr>
          </a:lstStyle>
          <a:p>
            <a:pPr lvl="0"/>
            <a:r>
              <a:rPr lang="en-US" dirty="0"/>
              <a:t>Presentation title goes here</a:t>
            </a:r>
          </a:p>
        </p:txBody>
      </p:sp>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3" name="Picture Placeholder 2"/>
          <p:cNvSpPr>
            <a:spLocks noGrp="1"/>
          </p:cNvSpPr>
          <p:nvPr>
            <p:ph type="pic" sz="quarter" idx="15" hasCustomPrompt="1"/>
          </p:nvPr>
        </p:nvSpPr>
        <p:spPr>
          <a:xfrm>
            <a:off x="4751149" y="624427"/>
            <a:ext cx="4319588" cy="1192212"/>
          </a:xfrm>
        </p:spPr>
        <p:txBody>
          <a:bodyPr/>
          <a:lstStyle>
            <a:lvl1pPr marL="0" indent="0">
              <a:buFontTx/>
              <a:buNone/>
              <a:defRPr baseline="0">
                <a:solidFill>
                  <a:schemeClr val="bg1"/>
                </a:solidFill>
              </a:defRPr>
            </a:lvl1pPr>
          </a:lstStyle>
          <a:p>
            <a:r>
              <a:rPr lang="en-GB" dirty="0"/>
              <a:t>Client Logo – centred vertically and left aligned</a:t>
            </a:r>
          </a:p>
        </p:txBody>
      </p:sp>
      <p:cxnSp>
        <p:nvCxnSpPr>
          <p:cNvPr id="5" name="Straight Connector 4"/>
          <p:cNvCxnSpPr/>
          <p:nvPr userDrawn="1"/>
        </p:nvCxnSpPr>
        <p:spPr>
          <a:xfrm flipH="1">
            <a:off x="4070096" y="431645"/>
            <a:ext cx="4162" cy="155520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848097" y="-1117552"/>
            <a:ext cx="3570514" cy="830997"/>
          </a:xfrm>
          <a:prstGeom prst="rect">
            <a:avLst/>
          </a:prstGeom>
          <a:solidFill>
            <a:schemeClr val="accent1"/>
          </a:solidFill>
        </p:spPr>
        <p:txBody>
          <a:bodyPr wrap="square" rtlCol="0">
            <a:spAutoFit/>
          </a:bodyPr>
          <a:lstStyle/>
          <a:p>
            <a:r>
              <a:rPr lang="en-GB" sz="1600" dirty="0">
                <a:solidFill>
                  <a:schemeClr val="bg1"/>
                </a:solidFill>
              </a:rPr>
              <a:t>Insert client logo, make sure it is vertically centred and the left edged is flush against</a:t>
            </a:r>
            <a:r>
              <a:rPr lang="en-GB" sz="1600" baseline="0" dirty="0">
                <a:solidFill>
                  <a:schemeClr val="bg1"/>
                </a:solidFill>
              </a:rPr>
              <a:t> this line</a:t>
            </a:r>
            <a:r>
              <a:rPr lang="en-GB" sz="1600" dirty="0">
                <a:solidFill>
                  <a:schemeClr val="bg1"/>
                </a:solidFill>
              </a:rPr>
              <a:t> </a:t>
            </a:r>
          </a:p>
        </p:txBody>
      </p:sp>
      <p:cxnSp>
        <p:nvCxnSpPr>
          <p:cNvPr id="12" name="Straight Arrow Connector 11"/>
          <p:cNvCxnSpPr/>
          <p:nvPr userDrawn="1"/>
        </p:nvCxnSpPr>
        <p:spPr>
          <a:xfrm>
            <a:off x="5168896" y="-286555"/>
            <a:ext cx="0" cy="286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539750" y="6642847"/>
            <a:ext cx="5759450" cy="2947271"/>
          </a:xfrm>
        </p:spPr>
        <p:txBody>
          <a:bodyPr vert="horz" lIns="0" tIns="0" rIns="0" bIns="0" rtlCol="0">
            <a:normAutofit/>
          </a:bodyPr>
          <a:lstStyle>
            <a:lvl1pPr marL="0" indent="0">
              <a:spcBef>
                <a:spcPts val="0"/>
              </a:spcBef>
              <a:buNone/>
              <a:defRPr lang="en-US" sz="3200" b="1" smtClean="0">
                <a:solidFill>
                  <a:schemeClr val="bg1"/>
                </a:solidFill>
              </a:defRPr>
            </a:lvl1pPr>
          </a:lstStyle>
          <a:p>
            <a:pPr marL="0" lvl="0" indent="0">
              <a:buNone/>
            </a:pPr>
            <a:r>
              <a:rPr lang="en-US" dirty="0"/>
              <a:t>Use this space for a </a:t>
            </a:r>
            <a:br>
              <a:rPr lang="en-US" dirty="0"/>
            </a:br>
            <a:r>
              <a:rPr lang="en-US" dirty="0"/>
              <a:t>subtitle if you need one. When you’re done, move it up so it’s just under the title.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3243">
          <p15:clr>
            <a:srgbClr val="FBAE40"/>
          </p15:clr>
        </p15:guide>
        <p15:guide id="5" orient="horz" pos="12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190751"/>
            <a:ext cx="12744450" cy="7459992"/>
          </a:xfrm>
        </p:spPr>
        <p:txBody>
          <a:bodyPr vert="horz" lIns="0" tIns="0" rIns="91440" bIns="45720" rtlCol="0" anchor="t">
            <a:noAutofit/>
          </a:bodyPr>
          <a:lstStyle>
            <a:lvl1pPr marL="0" indent="0">
              <a:spcBef>
                <a:spcPts val="1500"/>
              </a:spcBef>
              <a:buFontTx/>
              <a:buNone/>
              <a:defRPr lang="en-US" b="0" baseline="0" dirty="0" smtClean="0">
                <a:latin typeface="+mj-lt"/>
                <a:ea typeface="+mj-ea"/>
                <a:cs typeface="+mj-cs"/>
              </a:defRPr>
            </a:lvl1pPr>
          </a:lstStyle>
          <a:p>
            <a:pPr lvl="0">
              <a:spcBef>
                <a:spcPct val="0"/>
              </a:spcBef>
            </a:pPr>
            <a:r>
              <a:rPr lang="en-US" dirty="0"/>
              <a:t>Content goes here – this is without bullets</a:t>
            </a:r>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40000"/>
            <a:ext cx="12744449" cy="359999"/>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6" name="Text Placeholder 5"/>
          <p:cNvSpPr>
            <a:spLocks noGrp="1"/>
          </p:cNvSpPr>
          <p:nvPr>
            <p:ph type="body" sz="quarter" idx="16" hasCustomPrompt="1"/>
          </p:nvPr>
        </p:nvSpPr>
        <p:spPr>
          <a:xfrm>
            <a:off x="539750" y="2179847"/>
            <a:ext cx="12744450" cy="1547027"/>
          </a:xfrm>
        </p:spPr>
        <p:txBody>
          <a:bodyPr vert="horz" lIns="0" tIns="0" rIns="91440" bIns="45720" rtlCol="0" anchor="t">
            <a:noAutofit/>
          </a:bodyPr>
          <a:lstStyle>
            <a:lvl1pPr marL="0" indent="0">
              <a:buFontTx/>
              <a:buNone/>
              <a:defRPr lang="en-US" sz="6000" b="0" smtClean="0">
                <a:solidFill>
                  <a:schemeClr val="accent3"/>
                </a:solidFill>
                <a:latin typeface="+mj-lt"/>
                <a:ea typeface="+mj-ea"/>
                <a:cs typeface="+mj-cs"/>
              </a:defRPr>
            </a:lvl1pPr>
            <a:lvl2pPr>
              <a:defRPr lang="en-US" smtClean="0"/>
            </a:lvl2pPr>
            <a:lvl3pPr>
              <a:defRPr lang="en-US" smtClean="0"/>
            </a:lvl3pPr>
            <a:lvl4pPr>
              <a:defRPr lang="en-US" smtClean="0"/>
            </a:lvl4pPr>
            <a:lvl5pPr>
              <a:defRPr lang="en-GB"/>
            </a:lvl5pPr>
          </a:lstStyle>
          <a:p>
            <a:pPr lvl="0">
              <a:lnSpc>
                <a:spcPct val="90000"/>
              </a:lnSpc>
              <a:spcBef>
                <a:spcPct val="0"/>
              </a:spcBef>
            </a:pPr>
            <a:r>
              <a:rPr lang="en-US" dirty="0"/>
              <a:t>Put a bold quote or statement at the top  in here</a:t>
            </a:r>
          </a:p>
        </p:txBody>
      </p:sp>
      <p:sp>
        <p:nvSpPr>
          <p:cNvPr id="11" name="Content Placeholder 2"/>
          <p:cNvSpPr>
            <a:spLocks noGrp="1"/>
          </p:cNvSpPr>
          <p:nvPr>
            <p:ph idx="1" hasCustomPrompt="1"/>
          </p:nvPr>
        </p:nvSpPr>
        <p:spPr>
          <a:xfrm>
            <a:off x="539749" y="4167233"/>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12" name="Text Placeholder 12"/>
          <p:cNvSpPr>
            <a:spLocks noGrp="1"/>
          </p:cNvSpPr>
          <p:nvPr>
            <p:ph type="body" sz="quarter" idx="17" hasCustomPrompt="1"/>
          </p:nvPr>
        </p:nvSpPr>
        <p:spPr>
          <a:xfrm>
            <a:off x="549124" y="4473598"/>
            <a:ext cx="4718190" cy="4903343"/>
          </a:xfrm>
        </p:spPr>
        <p:txBody>
          <a:bodyPr lIns="0"/>
          <a:lstStyle>
            <a:lvl1pPr marL="0" indent="0">
              <a:buFontTx/>
              <a:buNone/>
              <a:defRPr/>
            </a:lvl1pPr>
          </a:lstStyle>
          <a:p>
            <a:pPr lvl="0"/>
            <a:r>
              <a:rPr lang="en-US" dirty="0"/>
              <a:t>Insert text</a:t>
            </a:r>
          </a:p>
        </p:txBody>
      </p:sp>
      <p:sp>
        <p:nvSpPr>
          <p:cNvPr id="13" name="Content Placeholder 2"/>
          <p:cNvSpPr>
            <a:spLocks noGrp="1"/>
          </p:cNvSpPr>
          <p:nvPr>
            <p:ph idx="19" hasCustomPrompt="1"/>
          </p:nvPr>
        </p:nvSpPr>
        <p:spPr>
          <a:xfrm>
            <a:off x="6296681" y="4144119"/>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4" name="Text Placeholder 12"/>
          <p:cNvSpPr>
            <a:spLocks noGrp="1"/>
          </p:cNvSpPr>
          <p:nvPr>
            <p:ph type="body" sz="quarter" idx="20" hasCustomPrompt="1"/>
          </p:nvPr>
        </p:nvSpPr>
        <p:spPr>
          <a:xfrm>
            <a:off x="6284791" y="4450485"/>
            <a:ext cx="4718190" cy="4926456"/>
          </a:xfrm>
        </p:spPr>
        <p:txBody>
          <a:bodyPr lIns="0"/>
          <a:lstStyle>
            <a:lvl1pPr marL="0" indent="0">
              <a:buFontTx/>
              <a:buNone/>
              <a:defRPr/>
            </a:lvl1pPr>
          </a:lstStyle>
          <a:p>
            <a:pPr lvl="0"/>
            <a:r>
              <a:rPr lang="en-US" dirty="0"/>
              <a:t>Insert text</a:t>
            </a:r>
          </a:p>
        </p:txBody>
      </p:sp>
      <p:sp>
        <p:nvSpPr>
          <p:cNvPr id="15" name="Content Placeholder 2"/>
          <p:cNvSpPr>
            <a:spLocks noGrp="1"/>
          </p:cNvSpPr>
          <p:nvPr>
            <p:ph idx="21" hasCustomPrompt="1"/>
          </p:nvPr>
        </p:nvSpPr>
        <p:spPr>
          <a:xfrm>
            <a:off x="12071074" y="4144119"/>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6" name="Text Placeholder 12"/>
          <p:cNvSpPr>
            <a:spLocks noGrp="1"/>
          </p:cNvSpPr>
          <p:nvPr>
            <p:ph type="body" sz="quarter" idx="22" hasCustomPrompt="1"/>
          </p:nvPr>
        </p:nvSpPr>
        <p:spPr>
          <a:xfrm>
            <a:off x="12059184" y="4450485"/>
            <a:ext cx="4718190" cy="4926456"/>
          </a:xfrm>
        </p:spPr>
        <p:txBody>
          <a:bodyPr lIns="0"/>
          <a:lstStyle>
            <a:lvl1pPr marL="0" indent="0">
              <a:buFontTx/>
              <a:buNone/>
              <a:defRPr/>
            </a:lvl1pPr>
          </a:lstStyle>
          <a:p>
            <a:pPr lvl="0"/>
            <a:r>
              <a:rPr lang="en-US" dirty="0"/>
              <a:t>Insert text</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2 box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222266"/>
            <a:ext cx="5556280" cy="417898"/>
          </a:xfrm>
        </p:spPr>
        <p:txBody>
          <a:bodyPr vert="horz" lIns="0" tIns="0" rIns="91440" bIns="45720" rtlCol="0" anchor="t">
            <a:noAutofit/>
          </a:bodyPr>
          <a:lstStyle>
            <a:lvl1pPr marL="0" indent="0">
              <a:buFontTx/>
              <a:buNone/>
              <a:defRPr lang="en-US" b="1" dirty="0" smtClean="0">
                <a:solidFill>
                  <a:schemeClr val="accent2"/>
                </a:solidFill>
                <a:latin typeface="+mj-lt"/>
                <a:ea typeface="+mj-ea"/>
                <a:cs typeface="+mj-cs"/>
              </a:defRPr>
            </a:lvl1pPr>
          </a:lstStyle>
          <a:p>
            <a:pPr lvl="0">
              <a:spcBef>
                <a:spcPct val="0"/>
              </a:spcBef>
            </a:pPr>
            <a:r>
              <a:rPr lang="en-US" dirty="0"/>
              <a:t>Header 1</a:t>
            </a:r>
          </a:p>
        </p:txBody>
      </p:sp>
      <p:sp>
        <p:nvSpPr>
          <p:cNvPr id="7"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Slide title – use this slide for 2 pieces of content of equal weight</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5" name="Rectangle 4"/>
          <p:cNvSpPr/>
          <p:nvPr userDrawn="1"/>
        </p:nvSpPr>
        <p:spPr>
          <a:xfrm>
            <a:off x="14203110" y="0"/>
            <a:ext cx="3240828" cy="5110385"/>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6" hasCustomPrompt="1"/>
          </p:nvPr>
        </p:nvSpPr>
        <p:spPr>
          <a:xfrm>
            <a:off x="551643" y="2650474"/>
            <a:ext cx="5544388" cy="2459911"/>
          </a:xfrm>
        </p:spPr>
        <p:txBody>
          <a:bodyPr lIns="0"/>
          <a:lstStyle>
            <a:lvl1pPr marL="0" indent="0">
              <a:buFontTx/>
              <a:buNone/>
              <a:defRPr/>
            </a:lvl1pPr>
          </a:lstStyle>
          <a:p>
            <a:pPr lvl="0"/>
            <a:r>
              <a:rPr lang="en-US" dirty="0"/>
              <a:t>Insert text – no bullets</a:t>
            </a:r>
          </a:p>
        </p:txBody>
      </p:sp>
      <p:sp>
        <p:nvSpPr>
          <p:cNvPr id="14" name="Content Placeholder 2"/>
          <p:cNvSpPr>
            <a:spLocks noGrp="1"/>
          </p:cNvSpPr>
          <p:nvPr>
            <p:ph idx="17" hasCustomPrompt="1"/>
          </p:nvPr>
        </p:nvSpPr>
        <p:spPr>
          <a:xfrm>
            <a:off x="7727920" y="2211956"/>
            <a:ext cx="5556280" cy="428208"/>
          </a:xfrm>
        </p:spPr>
        <p:txBody>
          <a:bodyPr vert="horz" lIns="0" tIns="0" rIns="91440" bIns="45720" rtlCol="0" anchor="t">
            <a:noAutofit/>
          </a:bodyPr>
          <a:lstStyle>
            <a:lvl1pPr marL="0" indent="0">
              <a:buFontTx/>
              <a:buNone/>
              <a:defRPr lang="en-US" b="1" dirty="0" smtClean="0">
                <a:solidFill>
                  <a:schemeClr val="accent2"/>
                </a:solidFill>
                <a:latin typeface="+mj-lt"/>
                <a:ea typeface="+mj-ea"/>
                <a:cs typeface="+mj-cs"/>
              </a:defRPr>
            </a:lvl1pPr>
          </a:lstStyle>
          <a:p>
            <a:pPr lvl="0">
              <a:spcBef>
                <a:spcPct val="0"/>
              </a:spcBef>
            </a:pPr>
            <a:r>
              <a:rPr lang="en-US" dirty="0"/>
              <a:t>Header 2</a:t>
            </a:r>
          </a:p>
        </p:txBody>
      </p:sp>
      <p:sp>
        <p:nvSpPr>
          <p:cNvPr id="15" name="Text Placeholder 12"/>
          <p:cNvSpPr>
            <a:spLocks noGrp="1"/>
          </p:cNvSpPr>
          <p:nvPr>
            <p:ph type="body" sz="quarter" idx="18" hasCustomPrompt="1"/>
          </p:nvPr>
        </p:nvSpPr>
        <p:spPr>
          <a:xfrm>
            <a:off x="7739812" y="2640164"/>
            <a:ext cx="5544387" cy="2459911"/>
          </a:xfrm>
        </p:spPr>
        <p:txBody>
          <a:bodyPr lIns="0"/>
          <a:lstStyle>
            <a:lvl1pPr marL="0" indent="0">
              <a:buFontTx/>
              <a:buNone/>
              <a:defRPr/>
            </a:lvl1pPr>
          </a:lstStyle>
          <a:p>
            <a:pPr lvl="0"/>
            <a:r>
              <a:rPr lang="en-US" dirty="0"/>
              <a:t>Insert text – no bullets</a:t>
            </a:r>
          </a:p>
        </p:txBody>
      </p:sp>
      <p:sp>
        <p:nvSpPr>
          <p:cNvPr id="6" name="Text Placeholder 5"/>
          <p:cNvSpPr>
            <a:spLocks noGrp="1"/>
          </p:cNvSpPr>
          <p:nvPr>
            <p:ph type="body" sz="quarter" idx="19" hasCustomPrompt="1"/>
          </p:nvPr>
        </p:nvSpPr>
        <p:spPr>
          <a:xfrm>
            <a:off x="539751" y="5110163"/>
            <a:ext cx="5556280" cy="2230437"/>
          </a:xfrm>
        </p:spPr>
        <p:txBody>
          <a:bodyPr/>
          <a:lstStyle>
            <a:lvl1pPr>
              <a:spcBef>
                <a:spcPts val="600"/>
              </a:spcBef>
              <a:defRPr/>
            </a:lvl1pPr>
            <a:lvl2pPr marL="682625" indent="-219075">
              <a:spcBef>
                <a:spcPts val="600"/>
              </a:spcBef>
              <a:tabLst/>
              <a:defRPr/>
            </a:lvl2pPr>
          </a:lstStyle>
          <a:p>
            <a:pPr lvl="0"/>
            <a:r>
              <a:rPr lang="en-US" dirty="0"/>
              <a:t>Bulleted text</a:t>
            </a:r>
          </a:p>
          <a:p>
            <a:pPr lvl="1"/>
            <a:r>
              <a:rPr lang="en-US" dirty="0"/>
              <a:t>Second level</a:t>
            </a:r>
          </a:p>
        </p:txBody>
      </p:sp>
      <p:sp>
        <p:nvSpPr>
          <p:cNvPr id="16" name="Text Placeholder 5"/>
          <p:cNvSpPr>
            <a:spLocks noGrp="1"/>
          </p:cNvSpPr>
          <p:nvPr>
            <p:ph type="body" sz="quarter" idx="20" hasCustomPrompt="1"/>
          </p:nvPr>
        </p:nvSpPr>
        <p:spPr>
          <a:xfrm>
            <a:off x="7739812" y="5090456"/>
            <a:ext cx="5544387" cy="2230437"/>
          </a:xfrm>
        </p:spPr>
        <p:txBody>
          <a:bodyPr/>
          <a:lstStyle>
            <a:lvl1pPr>
              <a:spcBef>
                <a:spcPts val="600"/>
              </a:spcBef>
              <a:defRPr/>
            </a:lvl1pPr>
            <a:lvl2pPr marL="682625" indent="-219075">
              <a:spcBef>
                <a:spcPts val="600"/>
              </a:spcBef>
              <a:tabLst/>
              <a:defRPr/>
            </a:lvl2pPr>
          </a:lstStyle>
          <a:p>
            <a:pPr lvl="0"/>
            <a:r>
              <a:rPr lang="en-US" dirty="0"/>
              <a:t>Bulleted text</a:t>
            </a:r>
          </a:p>
          <a:p>
            <a:pPr lvl="1"/>
            <a:r>
              <a:rPr lang="en-US" dirty="0"/>
              <a:t>Second level</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2 box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2268" y="3325834"/>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7" name="Title 1"/>
          <p:cNvSpPr>
            <a:spLocks noGrp="1"/>
          </p:cNvSpPr>
          <p:nvPr>
            <p:ph type="title" hasCustomPrompt="1"/>
          </p:nvPr>
        </p:nvSpPr>
        <p:spPr>
          <a:xfrm>
            <a:off x="539750" y="540000"/>
            <a:ext cx="12744450" cy="359999"/>
          </a:xfrm>
        </p:spPr>
        <p:txBody>
          <a:bodyPr vert="horz" lIns="0" tIns="0" rIns="91440" bIns="45720" rtlCol="0" anchor="t">
            <a:noAutofit/>
          </a:bodyPr>
          <a:lstStyle>
            <a:lvl1pPr>
              <a:buFontTx/>
              <a:buNone/>
              <a:defRPr lang="en-US" baseline="0" dirty="0"/>
            </a:lvl1pPr>
          </a:lstStyle>
          <a:p>
            <a:pPr lvl="0"/>
            <a:r>
              <a:rPr lang="en-US" dirty="0"/>
              <a:t>Slide title – 3 section slide, show a relationship between 3 concepts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3" name="Text Placeholder 12"/>
          <p:cNvSpPr>
            <a:spLocks noGrp="1"/>
          </p:cNvSpPr>
          <p:nvPr>
            <p:ph type="body" sz="quarter" idx="16" hasCustomPrompt="1"/>
          </p:nvPr>
        </p:nvSpPr>
        <p:spPr>
          <a:xfrm>
            <a:off x="551643" y="3632200"/>
            <a:ext cx="4718190" cy="5744741"/>
          </a:xfrm>
        </p:spPr>
        <p:txBody>
          <a:bodyPr lIns="0"/>
          <a:lstStyle>
            <a:lvl1pPr marL="0" indent="0">
              <a:buFontTx/>
              <a:buNone/>
              <a:defRPr/>
            </a:lvl1pPr>
          </a:lstStyle>
          <a:p>
            <a:pPr lvl="0"/>
            <a:r>
              <a:rPr lang="en-US" dirty="0"/>
              <a:t>Insert text</a:t>
            </a:r>
          </a:p>
        </p:txBody>
      </p:sp>
      <p:sp>
        <p:nvSpPr>
          <p:cNvPr id="12" name="Content Placeholder 2"/>
          <p:cNvSpPr>
            <a:spLocks noGrp="1"/>
          </p:cNvSpPr>
          <p:nvPr>
            <p:ph idx="19" hasCustomPrompt="1"/>
          </p:nvPr>
        </p:nvSpPr>
        <p:spPr>
          <a:xfrm>
            <a:off x="6299200" y="3302721"/>
            <a:ext cx="471819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6" name="Text Placeholder 12"/>
          <p:cNvSpPr>
            <a:spLocks noGrp="1"/>
          </p:cNvSpPr>
          <p:nvPr>
            <p:ph type="body" sz="quarter" idx="20" hasCustomPrompt="1"/>
          </p:nvPr>
        </p:nvSpPr>
        <p:spPr>
          <a:xfrm>
            <a:off x="6287310" y="3609087"/>
            <a:ext cx="4718190" cy="5767854"/>
          </a:xfrm>
        </p:spPr>
        <p:txBody>
          <a:bodyPr lIns="0"/>
          <a:lstStyle>
            <a:lvl1pPr marL="0" indent="0">
              <a:buFontTx/>
              <a:buNone/>
              <a:defRPr/>
            </a:lvl1pPr>
          </a:lstStyle>
          <a:p>
            <a:pPr lvl="0"/>
            <a:r>
              <a:rPr lang="en-US" dirty="0"/>
              <a:t>Insert text</a:t>
            </a:r>
          </a:p>
        </p:txBody>
      </p:sp>
      <p:sp>
        <p:nvSpPr>
          <p:cNvPr id="17" name="Content Placeholder 2"/>
          <p:cNvSpPr>
            <a:spLocks noGrp="1"/>
          </p:cNvSpPr>
          <p:nvPr>
            <p:ph idx="21" hasCustomPrompt="1"/>
          </p:nvPr>
        </p:nvSpPr>
        <p:spPr>
          <a:xfrm>
            <a:off x="12073593" y="3302721"/>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8" name="Text Placeholder 12"/>
          <p:cNvSpPr>
            <a:spLocks noGrp="1"/>
          </p:cNvSpPr>
          <p:nvPr>
            <p:ph type="body" sz="quarter" idx="22" hasCustomPrompt="1"/>
          </p:nvPr>
        </p:nvSpPr>
        <p:spPr>
          <a:xfrm>
            <a:off x="12061703" y="3609087"/>
            <a:ext cx="4718190" cy="5767854"/>
          </a:xfrm>
        </p:spPr>
        <p:txBody>
          <a:bodyPr lIns="0"/>
          <a:lstStyle>
            <a:lvl1pPr marL="0" indent="0">
              <a:buFontTx/>
              <a:buNone/>
              <a:defRPr/>
            </a:lvl1pPr>
          </a:lstStyle>
          <a:p>
            <a:pPr lvl="0"/>
            <a:r>
              <a:rPr lang="en-US" dirty="0"/>
              <a:t>Insert text</a:t>
            </a:r>
          </a:p>
        </p:txBody>
      </p:sp>
      <p:sp>
        <p:nvSpPr>
          <p:cNvPr id="6" name="Rectangle 5"/>
          <p:cNvSpPr/>
          <p:nvPr userDrawn="1"/>
        </p:nvSpPr>
        <p:spPr>
          <a:xfrm>
            <a:off x="539749"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9" name="Rectangle 5"/>
          <p:cNvSpPr/>
          <p:nvPr userDrawn="1"/>
        </p:nvSpPr>
        <p:spPr>
          <a:xfrm>
            <a:off x="6295451"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0" name="Rectangle 5"/>
          <p:cNvSpPr/>
          <p:nvPr userDrawn="1"/>
        </p:nvSpPr>
        <p:spPr>
          <a:xfrm>
            <a:off x="12061054"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Content Placeholder 2"/>
          <p:cNvSpPr>
            <a:spLocks noGrp="1"/>
          </p:cNvSpPr>
          <p:nvPr>
            <p:ph idx="17" hasCustomPrompt="1"/>
          </p:nvPr>
        </p:nvSpPr>
        <p:spPr>
          <a:xfrm>
            <a:off x="539749" y="2216038"/>
            <a:ext cx="5591861"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dirty="0"/>
              <a:t>Insert concept 1</a:t>
            </a:r>
          </a:p>
        </p:txBody>
      </p:sp>
      <p:sp>
        <p:nvSpPr>
          <p:cNvPr id="21" name="Content Placeholder 2"/>
          <p:cNvSpPr>
            <a:spLocks noGrp="1"/>
          </p:cNvSpPr>
          <p:nvPr>
            <p:ph idx="23" hasCustomPrompt="1"/>
          </p:nvPr>
        </p:nvSpPr>
        <p:spPr>
          <a:xfrm>
            <a:off x="6295451" y="2216038"/>
            <a:ext cx="5556280" cy="577348"/>
          </a:xfrm>
        </p:spPr>
        <p:txBody>
          <a:bodyPr vert="horz" lIns="216000" tIns="0" rIns="91440" bIns="45720" rtlCol="0" anchor="ctr">
            <a:noAutofit/>
          </a:bodyPr>
          <a:lstStyle>
            <a:lvl1pPr marL="0" indent="0">
              <a:buFontTx/>
              <a:buNone/>
              <a:defRPr lang="en-US" b="1" baseline="0" dirty="0" smtClean="0">
                <a:solidFill>
                  <a:schemeClr val="bg1"/>
                </a:solidFill>
                <a:latin typeface="+mj-lt"/>
                <a:ea typeface="+mj-ea"/>
                <a:cs typeface="+mj-cs"/>
              </a:defRPr>
            </a:lvl1pPr>
          </a:lstStyle>
          <a:p>
            <a:pPr lvl="0">
              <a:spcBef>
                <a:spcPct val="0"/>
              </a:spcBef>
            </a:pPr>
            <a:r>
              <a:rPr lang="en-US" dirty="0"/>
              <a:t>Insert concept 2</a:t>
            </a:r>
          </a:p>
        </p:txBody>
      </p:sp>
      <p:sp>
        <p:nvSpPr>
          <p:cNvPr id="22" name="Content Placeholder 2"/>
          <p:cNvSpPr>
            <a:spLocks noGrp="1"/>
          </p:cNvSpPr>
          <p:nvPr>
            <p:ph idx="24" hasCustomPrompt="1"/>
          </p:nvPr>
        </p:nvSpPr>
        <p:spPr>
          <a:xfrm>
            <a:off x="12071811" y="2216038"/>
            <a:ext cx="5556280"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dirty="0"/>
              <a:t>Insert concept 3</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or diagram">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6299201" y="-1"/>
            <a:ext cx="11988800" cy="10285414"/>
          </a:xfrm>
        </p:spPr>
        <p:txBody>
          <a:bodyPr/>
          <a:lstStyle>
            <a:lvl1pPr marL="0" indent="0">
              <a:buFontTx/>
              <a:buNone/>
              <a:defRPr baseline="0"/>
            </a:lvl1pPr>
          </a:lstStyle>
          <a:p>
            <a:pPr lvl="0"/>
            <a:r>
              <a:rPr lang="en-GB" dirty="0"/>
              <a:t>Insert photo or diagram</a:t>
            </a:r>
          </a:p>
        </p:txBody>
      </p:sp>
      <p:sp>
        <p:nvSpPr>
          <p:cNvPr id="8" name="Title 1"/>
          <p:cNvSpPr>
            <a:spLocks noGrp="1"/>
          </p:cNvSpPr>
          <p:nvPr>
            <p:ph type="title" hasCustomPrompt="1"/>
          </p:nvPr>
        </p:nvSpPr>
        <p:spPr>
          <a:xfrm>
            <a:off x="539750" y="540000"/>
            <a:ext cx="5759450" cy="569663"/>
          </a:xfrm>
        </p:spPr>
        <p:txBody>
          <a:bodyPr vert="horz" lIns="0" tIns="0" rIns="91440" bIns="45720" rtlCol="0" anchor="t">
            <a:noAutofit/>
          </a:bodyPr>
          <a:lstStyle>
            <a:lvl1pPr>
              <a:defRPr lang="en-US" dirty="0"/>
            </a:lvl1pPr>
          </a:lstStyle>
          <a:p>
            <a:pPr lvl="0"/>
            <a:r>
              <a:rPr lang="en-US" dirty="0"/>
              <a:t>Slide title – text supported by image or graphic</a:t>
            </a:r>
          </a:p>
        </p:txBody>
      </p:sp>
      <p:sp>
        <p:nvSpPr>
          <p:cNvPr id="10" name="Content Placeholder 2"/>
          <p:cNvSpPr>
            <a:spLocks noGrp="1"/>
          </p:cNvSpPr>
          <p:nvPr>
            <p:ph idx="14" hasCustomPrompt="1"/>
          </p:nvPr>
        </p:nvSpPr>
        <p:spPr>
          <a:xfrm>
            <a:off x="539749" y="2201624"/>
            <a:ext cx="5580064" cy="418608"/>
          </a:xfrm>
          <a:noFill/>
        </p:spPr>
        <p:txBody>
          <a:bodyPr lIns="0">
            <a:norm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5580065" cy="5917596"/>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Text Placeholder 7"/>
          <p:cNvSpPr>
            <a:spLocks noGrp="1"/>
          </p:cNvSpPr>
          <p:nvPr>
            <p:ph type="body" sz="quarter" idx="13" hasCustomPrompt="1"/>
          </p:nvPr>
        </p:nvSpPr>
        <p:spPr>
          <a:xfrm>
            <a:off x="538955" y="1479705"/>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ircle comparison 3">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0265749" y="2611374"/>
            <a:ext cx="6468701" cy="6468701"/>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rot="1810025" flipH="1">
            <a:off x="13006756" y="2295615"/>
            <a:ext cx="1945590" cy="15138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14" name="Oval 13"/>
          <p:cNvSpPr>
            <a:spLocks noChangeAspect="1"/>
          </p:cNvSpPr>
          <p:nvPr userDrawn="1"/>
        </p:nvSpPr>
        <p:spPr>
          <a:xfrm>
            <a:off x="15728793" y="7693383"/>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15" name="Oval 14"/>
          <p:cNvSpPr>
            <a:spLocks noChangeAspect="1"/>
          </p:cNvSpPr>
          <p:nvPr userDrawn="1"/>
        </p:nvSpPr>
        <p:spPr>
          <a:xfrm>
            <a:off x="9858927" y="7677924"/>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16" name="Oval 15"/>
          <p:cNvSpPr>
            <a:spLocks noChangeAspect="1"/>
          </p:cNvSpPr>
          <p:nvPr userDrawn="1"/>
        </p:nvSpPr>
        <p:spPr>
          <a:xfrm>
            <a:off x="12758130" y="1300379"/>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366184" y="1531176"/>
            <a:ext cx="223893" cy="109910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319934" y="7922222"/>
            <a:ext cx="353101" cy="1079290"/>
          </a:xfrm>
          <a:prstGeom prst="rect">
            <a:avLst/>
          </a:prstGeom>
        </p:spPr>
      </p:pic>
      <p:pic>
        <p:nvPicPr>
          <p:cNvPr id="19" name="Picture 1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414286" y="7908391"/>
            <a:ext cx="353101" cy="1059304"/>
          </a:xfrm>
          <a:prstGeom prst="rect">
            <a:avLst/>
          </a:prstGeom>
        </p:spPr>
      </p:pic>
      <p:sp>
        <p:nvSpPr>
          <p:cNvPr id="7" name="Content Placeholder 6"/>
          <p:cNvSpPr>
            <a:spLocks noGrp="1" noChangeAspect="1"/>
          </p:cNvSpPr>
          <p:nvPr>
            <p:ph sz="quarter" idx="39" hasCustomPrompt="1"/>
          </p:nvPr>
        </p:nvSpPr>
        <p:spPr>
          <a:xfrm>
            <a:off x="10340359" y="2740379"/>
            <a:ext cx="6263999" cy="6263999"/>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20" name="Parallelogram 19"/>
          <p:cNvSpPr/>
          <p:nvPr userDrawn="1"/>
        </p:nvSpPr>
        <p:spPr>
          <a:xfrm>
            <a:off x="-1892299" y="1788069"/>
            <a:ext cx="8191499"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1" name="Parallelogram 20"/>
          <p:cNvSpPr/>
          <p:nvPr userDrawn="1"/>
        </p:nvSpPr>
        <p:spPr>
          <a:xfrm>
            <a:off x="-1892300" y="4379007"/>
            <a:ext cx="8191500"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2" name="Parallelogram 21"/>
          <p:cNvSpPr/>
          <p:nvPr userDrawn="1"/>
        </p:nvSpPr>
        <p:spPr>
          <a:xfrm>
            <a:off x="-1892301" y="6995344"/>
            <a:ext cx="8191501"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3"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2" hasCustomPrompt="1"/>
          </p:nvPr>
        </p:nvSpPr>
        <p:spPr>
          <a:xfrm>
            <a:off x="1798638" y="4386577"/>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4" hasCustomPrompt="1"/>
          </p:nvPr>
        </p:nvSpPr>
        <p:spPr>
          <a:xfrm>
            <a:off x="1798638" y="69953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26"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27"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4398568"/>
            <a:ext cx="1182615" cy="927781"/>
          </a:xfrm>
          <a:prstGeom prst="rect">
            <a:avLst/>
          </a:prstGeom>
        </p:spPr>
      </p:pic>
      <p:pic>
        <p:nvPicPr>
          <p:cNvPr id="28"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72096" y="6995344"/>
            <a:ext cx="1182615" cy="927781"/>
          </a:xfrm>
          <a:prstGeom prst="rect">
            <a:avLst/>
          </a:prstGeom>
        </p:spPr>
      </p:pic>
      <p:sp>
        <p:nvSpPr>
          <p:cNvPr id="29" name="Content Placeholder 2"/>
          <p:cNvSpPr>
            <a:spLocks noGrp="1"/>
          </p:cNvSpPr>
          <p:nvPr>
            <p:ph idx="17" hasCustomPrompt="1"/>
          </p:nvPr>
        </p:nvSpPr>
        <p:spPr>
          <a:xfrm>
            <a:off x="538163" y="2793575"/>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0" name="Content Placeholder 2"/>
          <p:cNvSpPr>
            <a:spLocks noGrp="1"/>
          </p:cNvSpPr>
          <p:nvPr>
            <p:ph idx="26" hasCustomPrompt="1"/>
          </p:nvPr>
        </p:nvSpPr>
        <p:spPr>
          <a:xfrm>
            <a:off x="538163" y="5397205"/>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1" name="Content Placeholder 2"/>
          <p:cNvSpPr>
            <a:spLocks noGrp="1"/>
          </p:cNvSpPr>
          <p:nvPr>
            <p:ph idx="27" hasCustomPrompt="1"/>
          </p:nvPr>
        </p:nvSpPr>
        <p:spPr>
          <a:xfrm>
            <a:off x="562744" y="801748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ircle comparison 4">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0265749" y="2611374"/>
            <a:ext cx="6468701" cy="6468701"/>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rot="1810025" flipH="1">
            <a:off x="13006756" y="2295615"/>
            <a:ext cx="1945590" cy="15138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7" name="Content Placeholder 6"/>
          <p:cNvSpPr>
            <a:spLocks noGrp="1" noChangeAspect="1"/>
          </p:cNvSpPr>
          <p:nvPr>
            <p:ph sz="quarter" idx="39" hasCustomPrompt="1"/>
          </p:nvPr>
        </p:nvSpPr>
        <p:spPr>
          <a:xfrm>
            <a:off x="10340359" y="2740379"/>
            <a:ext cx="6263999" cy="6263999"/>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32" name="Content Placeholder 2"/>
          <p:cNvSpPr>
            <a:spLocks noGrp="1"/>
          </p:cNvSpPr>
          <p:nvPr>
            <p:ph idx="17" hasCustomPrompt="1"/>
          </p:nvPr>
        </p:nvSpPr>
        <p:spPr>
          <a:xfrm>
            <a:off x="539749" y="2578194"/>
            <a:ext cx="6724699" cy="991725"/>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3" name="Parallelogram 32"/>
          <p:cNvSpPr/>
          <p:nvPr userDrawn="1"/>
        </p:nvSpPr>
        <p:spPr>
          <a:xfrm>
            <a:off x="-749299" y="1788069"/>
            <a:ext cx="8191499"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4" name="Parallelogram 33"/>
          <p:cNvSpPr/>
          <p:nvPr userDrawn="1"/>
        </p:nvSpPr>
        <p:spPr>
          <a:xfrm>
            <a:off x="-749300" y="3670209"/>
            <a:ext cx="8191500"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5" name="Parallelogram 34"/>
          <p:cNvSpPr/>
          <p:nvPr userDrawn="1"/>
        </p:nvSpPr>
        <p:spPr>
          <a:xfrm>
            <a:off x="-749300" y="5627941"/>
            <a:ext cx="8191500"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6" name="Parallelogram 35"/>
          <p:cNvSpPr/>
          <p:nvPr userDrawn="1"/>
        </p:nvSpPr>
        <p:spPr>
          <a:xfrm>
            <a:off x="-749301" y="7477944"/>
            <a:ext cx="8191501"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7" name="Content Placeholder 2"/>
          <p:cNvSpPr>
            <a:spLocks noGrp="1"/>
          </p:cNvSpPr>
          <p:nvPr>
            <p:ph idx="21" hasCustomPrompt="1"/>
          </p:nvPr>
        </p:nvSpPr>
        <p:spPr>
          <a:xfrm>
            <a:off x="2941638" y="1788069"/>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8" name="Content Placeholder 2"/>
          <p:cNvSpPr>
            <a:spLocks noGrp="1"/>
          </p:cNvSpPr>
          <p:nvPr>
            <p:ph idx="22" hasCustomPrompt="1"/>
          </p:nvPr>
        </p:nvSpPr>
        <p:spPr>
          <a:xfrm>
            <a:off x="2941638" y="3670209"/>
            <a:ext cx="3623571"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Content Placeholder 2"/>
          <p:cNvSpPr>
            <a:spLocks noGrp="1"/>
          </p:cNvSpPr>
          <p:nvPr>
            <p:ph idx="23" hasCustomPrompt="1"/>
          </p:nvPr>
        </p:nvSpPr>
        <p:spPr>
          <a:xfrm>
            <a:off x="2941638" y="5627941"/>
            <a:ext cx="3623571" cy="687947"/>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0" name="Content Placeholder 2"/>
          <p:cNvSpPr>
            <a:spLocks noGrp="1"/>
          </p:cNvSpPr>
          <p:nvPr>
            <p:ph idx="24" hasCustomPrompt="1"/>
          </p:nvPr>
        </p:nvSpPr>
        <p:spPr>
          <a:xfrm>
            <a:off x="2941638" y="7477944"/>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Content Placeholder 2"/>
          <p:cNvSpPr>
            <a:spLocks noGrp="1"/>
          </p:cNvSpPr>
          <p:nvPr>
            <p:ph idx="25" hasCustomPrompt="1"/>
          </p:nvPr>
        </p:nvSpPr>
        <p:spPr>
          <a:xfrm>
            <a:off x="539750" y="4386158"/>
            <a:ext cx="6723063" cy="1141493"/>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2" name="Content Placeholder 2"/>
          <p:cNvSpPr>
            <a:spLocks noGrp="1"/>
          </p:cNvSpPr>
          <p:nvPr>
            <p:ph idx="26" hasCustomPrompt="1"/>
          </p:nvPr>
        </p:nvSpPr>
        <p:spPr>
          <a:xfrm>
            <a:off x="539749" y="6340998"/>
            <a:ext cx="6703273" cy="1026864"/>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3" name="Content Placeholder 2"/>
          <p:cNvSpPr>
            <a:spLocks noGrp="1"/>
          </p:cNvSpPr>
          <p:nvPr>
            <p:ph idx="27" hasCustomPrompt="1"/>
          </p:nvPr>
        </p:nvSpPr>
        <p:spPr>
          <a:xfrm>
            <a:off x="539749" y="8276145"/>
            <a:ext cx="6703273" cy="1083939"/>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44"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386349" y="1802006"/>
            <a:ext cx="977368" cy="766761"/>
          </a:xfrm>
          <a:prstGeom prst="rect">
            <a:avLst/>
          </a:prstGeom>
        </p:spPr>
      </p:pic>
      <p:pic>
        <p:nvPicPr>
          <p:cNvPr id="45"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386349" y="3686510"/>
            <a:ext cx="977368" cy="766761"/>
          </a:xfrm>
          <a:prstGeom prst="rect">
            <a:avLst/>
          </a:prstGeom>
        </p:spPr>
      </p:pic>
      <p:pic>
        <p:nvPicPr>
          <p:cNvPr id="46"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75936" y="5659209"/>
            <a:ext cx="977368" cy="766761"/>
          </a:xfrm>
          <a:prstGeom prst="rect">
            <a:avLst/>
          </a:prstGeom>
        </p:spPr>
      </p:pic>
      <p:pic>
        <p:nvPicPr>
          <p:cNvPr id="47"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375937" y="7509384"/>
            <a:ext cx="977368" cy="766761"/>
          </a:xfrm>
          <a:prstGeom prst="rect">
            <a:avLst/>
          </a:prstGeom>
        </p:spPr>
      </p:pic>
      <p:sp>
        <p:nvSpPr>
          <p:cNvPr id="48" name="Oval 47"/>
          <p:cNvSpPr>
            <a:spLocks noChangeAspect="1"/>
          </p:cNvSpPr>
          <p:nvPr userDrawn="1"/>
        </p:nvSpPr>
        <p:spPr>
          <a:xfrm>
            <a:off x="15881141" y="2864304"/>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49" name="Oval 48"/>
          <p:cNvSpPr>
            <a:spLocks noChangeAspect="1"/>
          </p:cNvSpPr>
          <p:nvPr userDrawn="1"/>
        </p:nvSpPr>
        <p:spPr>
          <a:xfrm>
            <a:off x="16097455" y="7115312"/>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0" name="Oval 49"/>
          <p:cNvSpPr>
            <a:spLocks noChangeAspect="1"/>
          </p:cNvSpPr>
          <p:nvPr userDrawn="1"/>
        </p:nvSpPr>
        <p:spPr>
          <a:xfrm>
            <a:off x="9687969" y="2855482"/>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1" name="Oval 50"/>
          <p:cNvSpPr>
            <a:spLocks noChangeAspect="1"/>
          </p:cNvSpPr>
          <p:nvPr userDrawn="1"/>
        </p:nvSpPr>
        <p:spPr>
          <a:xfrm>
            <a:off x="9437895" y="7113546"/>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52" name="Picture 5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32204" y="3096716"/>
            <a:ext cx="223893" cy="1099104"/>
          </a:xfrm>
          <a:prstGeom prst="rect">
            <a:avLst/>
          </a:prstGeom>
        </p:spPr>
      </p:pic>
      <p:pic>
        <p:nvPicPr>
          <p:cNvPr id="53" name="Picture 5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472282" y="3093143"/>
            <a:ext cx="353101" cy="1079290"/>
          </a:xfrm>
          <a:prstGeom prst="rect">
            <a:avLst/>
          </a:prstGeom>
        </p:spPr>
      </p:pic>
      <p:pic>
        <p:nvPicPr>
          <p:cNvPr id="54" name="Picture 5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652814" y="7345779"/>
            <a:ext cx="353101" cy="1059304"/>
          </a:xfrm>
          <a:prstGeom prst="rect">
            <a:avLst/>
          </a:prstGeom>
        </p:spPr>
      </p:pic>
      <p:pic>
        <p:nvPicPr>
          <p:cNvPr id="55" name="Picture 5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20795" y="7350772"/>
            <a:ext cx="346563" cy="1059304"/>
          </a:xfrm>
          <a:prstGeom prst="rect">
            <a:avLst/>
          </a:prstGeom>
        </p:spPr>
      </p:pic>
      <p:sp>
        <p:nvSpPr>
          <p:cNvPr id="5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ircle comparison 4">
    <p:bg>
      <p:bgPr>
        <a:solidFill>
          <a:schemeClr val="bg1"/>
        </a:solidFill>
        <a:effectLst/>
      </p:bgPr>
    </p:bg>
    <p:spTree>
      <p:nvGrpSpPr>
        <p:cNvPr id="1" name=""/>
        <p:cNvGrpSpPr/>
        <p:nvPr/>
      </p:nvGrpSpPr>
      <p:grpSpPr>
        <a:xfrm>
          <a:off x="0" y="0"/>
          <a:ext cx="0" cy="0"/>
          <a:chOff x="0" y="0"/>
          <a:chExt cx="0" cy="0"/>
        </a:xfrm>
      </p:grpSpPr>
      <p:sp>
        <p:nvSpPr>
          <p:cNvPr id="32" name="Content Placeholder 2"/>
          <p:cNvSpPr>
            <a:spLocks noGrp="1"/>
          </p:cNvSpPr>
          <p:nvPr>
            <p:ph idx="17" hasCustomPrompt="1"/>
          </p:nvPr>
        </p:nvSpPr>
        <p:spPr>
          <a:xfrm>
            <a:off x="9180513" y="2209260"/>
            <a:ext cx="8532812" cy="1288208"/>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3" name="Parallelogram 32"/>
          <p:cNvSpPr/>
          <p:nvPr userDrawn="1"/>
        </p:nvSpPr>
        <p:spPr>
          <a:xfrm>
            <a:off x="8586152" y="1409291"/>
            <a:ext cx="10364787"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4" name="Parallelogram 33"/>
          <p:cNvSpPr/>
          <p:nvPr userDrawn="1"/>
        </p:nvSpPr>
        <p:spPr>
          <a:xfrm>
            <a:off x="8586152" y="3555909"/>
            <a:ext cx="10364787"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5" name="Parallelogram 34"/>
          <p:cNvSpPr/>
          <p:nvPr userDrawn="1"/>
        </p:nvSpPr>
        <p:spPr>
          <a:xfrm>
            <a:off x="8586154" y="5787117"/>
            <a:ext cx="10364786"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6" name="Parallelogram 35"/>
          <p:cNvSpPr/>
          <p:nvPr userDrawn="1"/>
        </p:nvSpPr>
        <p:spPr>
          <a:xfrm>
            <a:off x="8586153" y="7912372"/>
            <a:ext cx="10364786"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7" name="Content Placeholder 2"/>
          <p:cNvSpPr>
            <a:spLocks noGrp="1"/>
          </p:cNvSpPr>
          <p:nvPr>
            <p:ph idx="21" hasCustomPrompt="1"/>
          </p:nvPr>
        </p:nvSpPr>
        <p:spPr>
          <a:xfrm>
            <a:off x="11012344" y="1421676"/>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8" name="Content Placeholder 2"/>
          <p:cNvSpPr>
            <a:spLocks noGrp="1"/>
          </p:cNvSpPr>
          <p:nvPr>
            <p:ph idx="22" hasCustomPrompt="1"/>
          </p:nvPr>
        </p:nvSpPr>
        <p:spPr>
          <a:xfrm>
            <a:off x="10691178" y="3532641"/>
            <a:ext cx="4766571" cy="717244"/>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Content Placeholder 2"/>
          <p:cNvSpPr>
            <a:spLocks noGrp="1"/>
          </p:cNvSpPr>
          <p:nvPr>
            <p:ph idx="23" hasCustomPrompt="1"/>
          </p:nvPr>
        </p:nvSpPr>
        <p:spPr>
          <a:xfrm>
            <a:off x="10735639" y="5787117"/>
            <a:ext cx="4722112" cy="687947"/>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0" name="Content Placeholder 2"/>
          <p:cNvSpPr>
            <a:spLocks noGrp="1"/>
          </p:cNvSpPr>
          <p:nvPr>
            <p:ph idx="24" hasCustomPrompt="1"/>
          </p:nvPr>
        </p:nvSpPr>
        <p:spPr>
          <a:xfrm>
            <a:off x="10691178" y="7912372"/>
            <a:ext cx="4766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Content Placeholder 2"/>
          <p:cNvSpPr>
            <a:spLocks noGrp="1"/>
          </p:cNvSpPr>
          <p:nvPr>
            <p:ph idx="25" hasCustomPrompt="1"/>
          </p:nvPr>
        </p:nvSpPr>
        <p:spPr>
          <a:xfrm>
            <a:off x="9180513" y="4349856"/>
            <a:ext cx="8532813"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2" name="Content Placeholder 2"/>
          <p:cNvSpPr>
            <a:spLocks noGrp="1"/>
          </p:cNvSpPr>
          <p:nvPr>
            <p:ph idx="26" hasCustomPrompt="1"/>
          </p:nvPr>
        </p:nvSpPr>
        <p:spPr>
          <a:xfrm>
            <a:off x="9180513" y="6550444"/>
            <a:ext cx="8555672"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3" name="Content Placeholder 2"/>
          <p:cNvSpPr>
            <a:spLocks noGrp="1"/>
          </p:cNvSpPr>
          <p:nvPr>
            <p:ph idx="27" hasCustomPrompt="1"/>
          </p:nvPr>
        </p:nvSpPr>
        <p:spPr>
          <a:xfrm>
            <a:off x="9180513" y="8699812"/>
            <a:ext cx="8532811"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44"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1481" y="1470466"/>
            <a:ext cx="888516" cy="697055"/>
          </a:xfrm>
          <a:prstGeom prst="rect">
            <a:avLst/>
          </a:prstGeom>
        </p:spPr>
      </p:pic>
      <p:pic>
        <p:nvPicPr>
          <p:cNvPr id="45"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9501481" y="3586508"/>
            <a:ext cx="888516" cy="697055"/>
          </a:xfrm>
          <a:prstGeom prst="rect">
            <a:avLst/>
          </a:prstGeom>
        </p:spPr>
      </p:pic>
      <p:pic>
        <p:nvPicPr>
          <p:cNvPr id="46"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501481" y="5811072"/>
            <a:ext cx="888516" cy="697055"/>
          </a:xfrm>
          <a:prstGeom prst="rect">
            <a:avLst/>
          </a:prstGeom>
        </p:spPr>
      </p:pic>
      <p:pic>
        <p:nvPicPr>
          <p:cNvPr id="47"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9469995" y="7952897"/>
            <a:ext cx="888516" cy="697055"/>
          </a:xfrm>
          <a:prstGeom prst="rect">
            <a:avLst/>
          </a:prstGeom>
        </p:spPr>
      </p:pic>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711651" y="2844654"/>
            <a:ext cx="5108243" cy="5108243"/>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flipH="1">
            <a:off x="2843469" y="2658252"/>
            <a:ext cx="1536405" cy="119548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7" name="Content Placeholder 6"/>
          <p:cNvSpPr>
            <a:spLocks noGrp="1" noChangeAspect="1"/>
          </p:cNvSpPr>
          <p:nvPr>
            <p:ph sz="quarter" idx="39" hasCustomPrompt="1"/>
          </p:nvPr>
        </p:nvSpPr>
        <p:spPr>
          <a:xfrm>
            <a:off x="1786261" y="2973659"/>
            <a:ext cx="4946593" cy="4946593"/>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48" name="Oval 47"/>
          <p:cNvSpPr>
            <a:spLocks noChangeAspect="1"/>
          </p:cNvSpPr>
          <p:nvPr userDrawn="1"/>
        </p:nvSpPr>
        <p:spPr>
          <a:xfrm>
            <a:off x="5954215" y="3420274"/>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49" name="Oval 48"/>
          <p:cNvSpPr>
            <a:spLocks noChangeAspect="1"/>
          </p:cNvSpPr>
          <p:nvPr userDrawn="1"/>
        </p:nvSpPr>
        <p:spPr>
          <a:xfrm>
            <a:off x="6164280" y="6652125"/>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0" name="Oval 49"/>
          <p:cNvSpPr>
            <a:spLocks noChangeAspect="1"/>
          </p:cNvSpPr>
          <p:nvPr userDrawn="1"/>
        </p:nvSpPr>
        <p:spPr>
          <a:xfrm>
            <a:off x="1133730" y="3420274"/>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1" name="Oval 50"/>
          <p:cNvSpPr>
            <a:spLocks noChangeAspect="1"/>
          </p:cNvSpPr>
          <p:nvPr userDrawn="1"/>
        </p:nvSpPr>
        <p:spPr>
          <a:xfrm>
            <a:off x="1133730" y="6565215"/>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52" name="Picture 5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3902" y="3554874"/>
            <a:ext cx="176805" cy="867947"/>
          </a:xfrm>
          <a:prstGeom prst="rect">
            <a:avLst/>
          </a:prstGeom>
        </p:spPr>
      </p:pic>
      <p:pic>
        <p:nvPicPr>
          <p:cNvPr id="53" name="Picture 5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83370" y="3565941"/>
            <a:ext cx="278839" cy="852300"/>
          </a:xfrm>
          <a:prstGeom prst="rect">
            <a:avLst/>
          </a:prstGeom>
        </p:spPr>
      </p:pic>
      <p:pic>
        <p:nvPicPr>
          <p:cNvPr id="54" name="Picture 5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593435" y="6839437"/>
            <a:ext cx="278839" cy="836518"/>
          </a:xfrm>
          <a:prstGeom prst="rect">
            <a:avLst/>
          </a:prstGeom>
        </p:spPr>
      </p:pic>
      <p:pic>
        <p:nvPicPr>
          <p:cNvPr id="55" name="Picture 5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65466" y="6715530"/>
            <a:ext cx="273676" cy="836518"/>
          </a:xfrm>
          <a:prstGeom prst="rect">
            <a:avLst/>
          </a:prstGeom>
        </p:spPr>
      </p:pic>
      <p:sp>
        <p:nvSpPr>
          <p:cNvPr id="5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ircle more text 4 point">
    <p:bg>
      <p:bgPr>
        <a:solidFill>
          <a:schemeClr val="bg1"/>
        </a:solidFill>
        <a:effectLst/>
      </p:bgPr>
    </p:bg>
    <p:spTree>
      <p:nvGrpSpPr>
        <p:cNvPr id="1" name=""/>
        <p:cNvGrpSpPr/>
        <p:nvPr/>
      </p:nvGrpSpPr>
      <p:grpSpPr>
        <a:xfrm>
          <a:off x="0" y="0"/>
          <a:ext cx="0" cy="0"/>
          <a:chOff x="0" y="0"/>
          <a:chExt cx="0" cy="0"/>
        </a:xfrm>
      </p:grpSpPr>
      <p:grpSp>
        <p:nvGrpSpPr>
          <p:cNvPr id="46" name="Group 45"/>
          <p:cNvGrpSpPr/>
          <p:nvPr userDrawn="1"/>
        </p:nvGrpSpPr>
        <p:grpSpPr>
          <a:xfrm>
            <a:off x="1094447" y="6292632"/>
            <a:ext cx="5676806" cy="265270"/>
            <a:chOff x="4872097" y="2177909"/>
            <a:chExt cx="5676806" cy="265270"/>
          </a:xfrm>
        </p:grpSpPr>
        <p:cxnSp>
          <p:nvCxnSpPr>
            <p:cNvPr id="48" name="Straight Connector 47"/>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rot="10800000">
            <a:off x="11616481" y="5928666"/>
            <a:ext cx="5289717" cy="765875"/>
            <a:chOff x="4873316" y="2314268"/>
            <a:chExt cx="5289717" cy="765875"/>
          </a:xfrm>
        </p:grpSpPr>
        <p:cxnSp>
          <p:nvCxnSpPr>
            <p:cNvPr id="51" name="Straight Connector 50"/>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Content Placeholder 2"/>
          <p:cNvSpPr>
            <a:spLocks noGrp="1"/>
          </p:cNvSpPr>
          <p:nvPr>
            <p:ph idx="42" hasCustomPrompt="1"/>
          </p:nvPr>
        </p:nvSpPr>
        <p:spPr>
          <a:xfrm>
            <a:off x="1068963" y="5579948"/>
            <a:ext cx="505085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162711" y="1850184"/>
            <a:ext cx="4971736"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723" y="5534789"/>
            <a:ext cx="751239" cy="927781"/>
          </a:xfrm>
          <a:prstGeom prst="rect">
            <a:avLst/>
          </a:prstGeom>
        </p:spPr>
      </p:pic>
      <p:pic>
        <p:nvPicPr>
          <p:cNvPr id="35" name="Picture Placeholder 1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7723" y="1850184"/>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1162711" y="2937498"/>
            <a:ext cx="4954826"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1094447" y="6555399"/>
            <a:ext cx="502309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5" name="Content Placeholder 2"/>
          <p:cNvSpPr>
            <a:spLocks noGrp="1"/>
          </p:cNvSpPr>
          <p:nvPr>
            <p:ph idx="44" hasCustomPrompt="1"/>
          </p:nvPr>
        </p:nvSpPr>
        <p:spPr>
          <a:xfrm>
            <a:off x="12060238" y="5664080"/>
            <a:ext cx="452740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6" name="Content Placeholder 2"/>
          <p:cNvSpPr>
            <a:spLocks noGrp="1"/>
          </p:cNvSpPr>
          <p:nvPr>
            <p:ph idx="45" hasCustomPrompt="1"/>
          </p:nvPr>
        </p:nvSpPr>
        <p:spPr>
          <a:xfrm>
            <a:off x="12120949" y="1934316"/>
            <a:ext cx="454336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7" name="Content Placeholder 2"/>
          <p:cNvSpPr>
            <a:spLocks noGrp="1"/>
          </p:cNvSpPr>
          <p:nvPr>
            <p:ph idx="46" hasCustomPrompt="1"/>
          </p:nvPr>
        </p:nvSpPr>
        <p:spPr>
          <a:xfrm>
            <a:off x="11866199" y="3021630"/>
            <a:ext cx="49373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8" name="Content Placeholder 2"/>
          <p:cNvSpPr>
            <a:spLocks noGrp="1"/>
          </p:cNvSpPr>
          <p:nvPr>
            <p:ph idx="47" hasCustomPrompt="1"/>
          </p:nvPr>
        </p:nvSpPr>
        <p:spPr>
          <a:xfrm>
            <a:off x="11866198" y="6690688"/>
            <a:ext cx="4979643"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71" name="Picture Placeholder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063216" y="5534789"/>
            <a:ext cx="751238" cy="927780"/>
          </a:xfrm>
          <a:prstGeom prst="rect">
            <a:avLst/>
          </a:prstGeom>
        </p:spPr>
      </p:pic>
      <p:pic>
        <p:nvPicPr>
          <p:cNvPr id="72" name="Picture Placeholder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139887" y="1850184"/>
            <a:ext cx="751238" cy="927780"/>
          </a:xfrm>
          <a:prstGeom prst="rect">
            <a:avLst/>
          </a:prstGeom>
        </p:spPr>
      </p:pic>
      <p:grpSp>
        <p:nvGrpSpPr>
          <p:cNvPr id="53" name="Group 52"/>
          <p:cNvGrpSpPr/>
          <p:nvPr userDrawn="1"/>
        </p:nvGrpSpPr>
        <p:grpSpPr>
          <a:xfrm>
            <a:off x="1162711" y="2537844"/>
            <a:ext cx="5676806" cy="265270"/>
            <a:chOff x="4872097" y="2177909"/>
            <a:chExt cx="5676806" cy="265270"/>
          </a:xfrm>
        </p:grpSpPr>
        <p:cxnSp>
          <p:nvCxnSpPr>
            <p:cNvPr id="63" name="Straight Connector 62"/>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userDrawn="1"/>
        </p:nvGrpSpPr>
        <p:grpSpPr>
          <a:xfrm rot="10800000">
            <a:off x="11686603" y="2126123"/>
            <a:ext cx="5289717" cy="765875"/>
            <a:chOff x="4873316" y="2314268"/>
            <a:chExt cx="5289717" cy="765875"/>
          </a:xfrm>
        </p:grpSpPr>
        <p:cxnSp>
          <p:nvCxnSpPr>
            <p:cNvPr id="76" name="Straight Connector 75"/>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78" name="Content Placeholder 6"/>
          <p:cNvSpPr>
            <a:spLocks noGrp="1" noChangeAspect="1"/>
          </p:cNvSpPr>
          <p:nvPr>
            <p:ph sz="quarter" idx="39" hasCustomPrompt="1"/>
          </p:nvPr>
        </p:nvSpPr>
        <p:spPr>
          <a:xfrm>
            <a:off x="7747889" y="3485341"/>
            <a:ext cx="2948784" cy="2948784"/>
          </a:xfrm>
          <a:prstGeom prst="ellipse">
            <a:avLst/>
          </a:prstGeom>
          <a:solidFill>
            <a:schemeClr val="bg1"/>
          </a:solidFill>
          <a:ln w="50800">
            <a:noFill/>
          </a:ln>
        </p:spPr>
        <p:txBody>
          <a:bodyPr/>
          <a:lstStyle>
            <a:lvl1pPr marL="0" indent="0">
              <a:buFontTx/>
              <a:buNone/>
              <a:defRPr baseline="0"/>
            </a:lvl1pPr>
          </a:lstStyle>
          <a:p>
            <a:pPr lvl="0"/>
            <a:r>
              <a:rPr lang="en-GB" dirty="0"/>
              <a:t>Insert photo or diagram</a:t>
            </a:r>
          </a:p>
        </p:txBody>
      </p:sp>
      <p:sp>
        <p:nvSpPr>
          <p:cNvPr id="79" name="Oval 78"/>
          <p:cNvSpPr/>
          <p:nvPr userDrawn="1"/>
        </p:nvSpPr>
        <p:spPr>
          <a:xfrm>
            <a:off x="7320245" y="3141216"/>
            <a:ext cx="3673828" cy="36738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66" userDrawn="1">
          <p15:clr>
            <a:srgbClr val="FBAE40"/>
          </p15:clr>
        </p15:guide>
        <p15:guide id="2" orient="horz" pos="57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ircle more text 6 point">
    <p:bg>
      <p:bgPr>
        <a:solidFill>
          <a:schemeClr val="bg1"/>
        </a:solidFill>
        <a:effectLst/>
      </p:bgPr>
    </p:bg>
    <p:spTree>
      <p:nvGrpSpPr>
        <p:cNvPr id="1" name=""/>
        <p:cNvGrpSpPr/>
        <p:nvPr/>
      </p:nvGrpSpPr>
      <p:grpSpPr>
        <a:xfrm>
          <a:off x="0" y="0"/>
          <a:ext cx="0" cy="0"/>
          <a:chOff x="0" y="0"/>
          <a:chExt cx="0" cy="0"/>
        </a:xfrm>
      </p:grpSpPr>
      <p:grpSp>
        <p:nvGrpSpPr>
          <p:cNvPr id="83" name="Group 82"/>
          <p:cNvGrpSpPr/>
          <p:nvPr userDrawn="1"/>
        </p:nvGrpSpPr>
        <p:grpSpPr>
          <a:xfrm>
            <a:off x="1155320" y="7533914"/>
            <a:ext cx="5676806" cy="265270"/>
            <a:chOff x="4872097" y="2177909"/>
            <a:chExt cx="5676806" cy="265270"/>
          </a:xfrm>
        </p:grpSpPr>
        <p:cxnSp>
          <p:nvCxnSpPr>
            <p:cNvPr id="84" name="Straight Connector 83"/>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userDrawn="1"/>
        </p:nvGrpSpPr>
        <p:grpSpPr>
          <a:xfrm>
            <a:off x="1161635" y="5071099"/>
            <a:ext cx="5676806" cy="265270"/>
            <a:chOff x="4872097" y="2177909"/>
            <a:chExt cx="5676806" cy="265270"/>
          </a:xfrm>
        </p:grpSpPr>
        <p:cxnSp>
          <p:nvCxnSpPr>
            <p:cNvPr id="81" name="Straight Connector 80"/>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userDrawn="1"/>
        </p:nvGrpSpPr>
        <p:grpSpPr>
          <a:xfrm rot="10800000">
            <a:off x="11665280" y="7153106"/>
            <a:ext cx="5289717" cy="765875"/>
            <a:chOff x="4873316" y="2314268"/>
            <a:chExt cx="5289717" cy="765875"/>
          </a:xfrm>
        </p:grpSpPr>
        <p:cxnSp>
          <p:nvCxnSpPr>
            <p:cNvPr id="78" name="Straight Connector 77"/>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rot="10800000">
            <a:off x="11683669" y="4707133"/>
            <a:ext cx="5289717" cy="765875"/>
            <a:chOff x="4873316" y="2314268"/>
            <a:chExt cx="5289717" cy="765875"/>
          </a:xfrm>
        </p:grpSpPr>
        <p:cxnSp>
          <p:nvCxnSpPr>
            <p:cNvPr id="75" name="Straight Connector 74"/>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Content Placeholder 2"/>
          <p:cNvSpPr>
            <a:spLocks noGrp="1"/>
          </p:cNvSpPr>
          <p:nvPr>
            <p:ph idx="23" hasCustomPrompt="1"/>
          </p:nvPr>
        </p:nvSpPr>
        <p:spPr>
          <a:xfrm>
            <a:off x="1798638" y="6845236"/>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7" name="Picture Placeholder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6001" y="6815044"/>
            <a:ext cx="751239" cy="927781"/>
          </a:xfrm>
          <a:prstGeom prst="rect">
            <a:avLst/>
          </a:prstGeom>
        </p:spPr>
      </p:pic>
      <p:sp>
        <p:nvSpPr>
          <p:cNvPr id="24" name="Content Placeholder 2"/>
          <p:cNvSpPr>
            <a:spLocks noGrp="1"/>
          </p:cNvSpPr>
          <p:nvPr>
            <p:ph idx="42" hasCustomPrompt="1"/>
          </p:nvPr>
        </p:nvSpPr>
        <p:spPr>
          <a:xfrm>
            <a:off x="1798638" y="436743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4322280"/>
            <a:ext cx="751239" cy="927781"/>
          </a:xfrm>
          <a:prstGeom prst="rect">
            <a:avLst/>
          </a:prstGeom>
        </p:spPr>
      </p:pic>
      <p:pic>
        <p:nvPicPr>
          <p:cNvPr id="35" name="Picture Placeholder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1798638" y="2875383"/>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1798638" y="5342890"/>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1798638" y="7895737"/>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grpSp>
        <p:nvGrpSpPr>
          <p:cNvPr id="38" name="Group 37"/>
          <p:cNvGrpSpPr/>
          <p:nvPr userDrawn="1"/>
        </p:nvGrpSpPr>
        <p:grpSpPr>
          <a:xfrm>
            <a:off x="1162711" y="2537844"/>
            <a:ext cx="5676806" cy="265270"/>
            <a:chOff x="4872097" y="2177909"/>
            <a:chExt cx="5676806" cy="265270"/>
          </a:xfrm>
        </p:grpSpPr>
        <p:cxnSp>
          <p:nvCxnSpPr>
            <p:cNvPr id="39" name="Straight Connector 38"/>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Content Placeholder 6"/>
          <p:cNvSpPr>
            <a:spLocks noGrp="1" noChangeAspect="1"/>
          </p:cNvSpPr>
          <p:nvPr>
            <p:ph sz="quarter" idx="39" hasCustomPrompt="1"/>
          </p:nvPr>
        </p:nvSpPr>
        <p:spPr>
          <a:xfrm>
            <a:off x="7747889" y="3485341"/>
            <a:ext cx="2948784" cy="2948784"/>
          </a:xfrm>
          <a:prstGeom prst="ellipse">
            <a:avLst/>
          </a:prstGeom>
          <a:solidFill>
            <a:schemeClr val="bg1"/>
          </a:solidFill>
          <a:ln w="50800">
            <a:noFill/>
          </a:ln>
        </p:spPr>
        <p:txBody>
          <a:bodyPr/>
          <a:lstStyle>
            <a:lvl1pPr marL="0" indent="0">
              <a:buFontTx/>
              <a:buNone/>
              <a:defRPr baseline="0"/>
            </a:lvl1pPr>
          </a:lstStyle>
          <a:p>
            <a:pPr lvl="0"/>
            <a:r>
              <a:rPr lang="en-GB" dirty="0"/>
              <a:t>Insert photo or diagram</a:t>
            </a:r>
          </a:p>
        </p:txBody>
      </p:sp>
      <p:grpSp>
        <p:nvGrpSpPr>
          <p:cNvPr id="54" name="Group 53"/>
          <p:cNvGrpSpPr/>
          <p:nvPr userDrawn="1"/>
        </p:nvGrpSpPr>
        <p:grpSpPr>
          <a:xfrm rot="10800000">
            <a:off x="11686603" y="2126123"/>
            <a:ext cx="5289717" cy="765875"/>
            <a:chOff x="4873316" y="2314268"/>
            <a:chExt cx="5289717" cy="765875"/>
          </a:xfrm>
        </p:grpSpPr>
        <p:cxnSp>
          <p:nvCxnSpPr>
            <p:cNvPr id="55" name="Straight Connector 54"/>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4" name="Content Placeholder 2"/>
          <p:cNvSpPr>
            <a:spLocks noGrp="1"/>
          </p:cNvSpPr>
          <p:nvPr>
            <p:ph idx="43" hasCustomPrompt="1"/>
          </p:nvPr>
        </p:nvSpPr>
        <p:spPr>
          <a:xfrm>
            <a:off x="12476320" y="6929368"/>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5" name="Content Placeholder 2"/>
          <p:cNvSpPr>
            <a:spLocks noGrp="1"/>
          </p:cNvSpPr>
          <p:nvPr>
            <p:ph idx="44" hasCustomPrompt="1"/>
          </p:nvPr>
        </p:nvSpPr>
        <p:spPr>
          <a:xfrm>
            <a:off x="12476320" y="4451571"/>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6" name="Content Placeholder 2"/>
          <p:cNvSpPr>
            <a:spLocks noGrp="1"/>
          </p:cNvSpPr>
          <p:nvPr>
            <p:ph idx="45" hasCustomPrompt="1"/>
          </p:nvPr>
        </p:nvSpPr>
        <p:spPr>
          <a:xfrm>
            <a:off x="12476320" y="1872201"/>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7" name="Content Placeholder 2"/>
          <p:cNvSpPr>
            <a:spLocks noGrp="1"/>
          </p:cNvSpPr>
          <p:nvPr>
            <p:ph idx="46" hasCustomPrompt="1"/>
          </p:nvPr>
        </p:nvSpPr>
        <p:spPr>
          <a:xfrm>
            <a:off x="12476320" y="2959515"/>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8" name="Content Placeholder 2"/>
          <p:cNvSpPr>
            <a:spLocks noGrp="1"/>
          </p:cNvSpPr>
          <p:nvPr>
            <p:ph idx="47" hasCustomPrompt="1"/>
          </p:nvPr>
        </p:nvSpPr>
        <p:spPr>
          <a:xfrm>
            <a:off x="12476320" y="5427022"/>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9" name="Content Placeholder 2"/>
          <p:cNvSpPr>
            <a:spLocks noGrp="1"/>
          </p:cNvSpPr>
          <p:nvPr>
            <p:ph idx="48" hasCustomPrompt="1"/>
          </p:nvPr>
        </p:nvSpPr>
        <p:spPr>
          <a:xfrm>
            <a:off x="12476320" y="7979869"/>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70" name="Picture Placeholder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168165" y="6815044"/>
            <a:ext cx="751239" cy="927780"/>
          </a:xfrm>
          <a:prstGeom prst="rect">
            <a:avLst/>
          </a:prstGeom>
        </p:spPr>
      </p:pic>
      <p:pic>
        <p:nvPicPr>
          <p:cNvPr id="71" name="Picture Placeholder 2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7178578" y="4322280"/>
            <a:ext cx="751239" cy="927780"/>
          </a:xfrm>
          <a:prstGeom prst="rect">
            <a:avLst/>
          </a:prstGeom>
        </p:spPr>
      </p:pic>
      <p:pic>
        <p:nvPicPr>
          <p:cNvPr id="72" name="Picture Placeholder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7178578" y="1797696"/>
            <a:ext cx="751239" cy="927780"/>
          </a:xfrm>
          <a:prstGeom prst="rect">
            <a:avLst/>
          </a:prstGeom>
        </p:spPr>
      </p:pic>
      <p:sp>
        <p:nvSpPr>
          <p:cNvPr id="7" name="Oval 6"/>
          <p:cNvSpPr/>
          <p:nvPr userDrawn="1"/>
        </p:nvSpPr>
        <p:spPr>
          <a:xfrm>
            <a:off x="7320245" y="3141216"/>
            <a:ext cx="3673828" cy="36738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Co-Branded Title Slide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10896450" y="2888345"/>
            <a:ext cx="6421898" cy="3291478"/>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baseline="0">
                <a:solidFill>
                  <a:schemeClr val="bg1"/>
                </a:solidFill>
              </a:defRPr>
            </a:lvl1pPr>
          </a:lstStyle>
          <a:p>
            <a:r>
              <a:rPr lang="en-GB" dirty="0"/>
              <a:t>Client Logo centred vertically and left aligned</a:t>
            </a:r>
          </a:p>
          <a:p>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39568" y="647884"/>
            <a:ext cx="7772400" cy="7772400"/>
          </a:xfrm>
          <a:prstGeom prst="rect">
            <a:avLst/>
          </a:prstGeom>
        </p:spPr>
      </p:pic>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cxnSp>
        <p:nvCxnSpPr>
          <p:cNvPr id="5" name="Straight Connector 4"/>
          <p:cNvCxnSpPr/>
          <p:nvPr userDrawn="1"/>
        </p:nvCxnSpPr>
        <p:spPr>
          <a:xfrm>
            <a:off x="9609605" y="2626084"/>
            <a:ext cx="3" cy="3816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2892055" y="7302500"/>
            <a:ext cx="14205097" cy="2947271"/>
          </a:xfrm>
        </p:spPr>
        <p:txBody>
          <a:bodyPr vert="horz" lIns="0" tIns="0" rIns="0" bIns="0" rtlCol="0">
            <a:normAutofit/>
          </a:bodyPr>
          <a:lstStyle>
            <a:lvl1pPr marL="0" indent="0">
              <a:spcBef>
                <a:spcPts val="0"/>
              </a:spcBef>
              <a:buNone/>
              <a:defRPr lang="en-US" sz="3200" b="1" smtClean="0">
                <a:solidFill>
                  <a:schemeClr val="bg1"/>
                </a:solidFill>
              </a:defRPr>
            </a:lvl1pPr>
          </a:lstStyle>
          <a:p>
            <a:pPr marL="0" lvl="0" indent="0">
              <a:buNone/>
            </a:pPr>
            <a:r>
              <a:rPr lang="en-US" dirty="0"/>
              <a:t>Use this space for a subtitle if you need one.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181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image or diagram DARK">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6299201" y="-1"/>
            <a:ext cx="11988800" cy="10285414"/>
          </a:xfrm>
        </p:spPr>
        <p:txBody>
          <a:bodyPr/>
          <a:lstStyle>
            <a:lvl1pPr marL="0" indent="0">
              <a:buFontTx/>
              <a:buNone/>
              <a:defRPr baseline="0">
                <a:solidFill>
                  <a:schemeClr val="bg1"/>
                </a:solidFill>
              </a:defRPr>
            </a:lvl1pPr>
          </a:lstStyle>
          <a:p>
            <a:pPr lvl="0"/>
            <a:r>
              <a:rPr lang="en-GB" dirty="0"/>
              <a:t>Insert photo or diagram</a:t>
            </a:r>
          </a:p>
        </p:txBody>
      </p:sp>
      <p:sp>
        <p:nvSpPr>
          <p:cNvPr id="8" name="Title 1"/>
          <p:cNvSpPr>
            <a:spLocks noGrp="1"/>
          </p:cNvSpPr>
          <p:nvPr>
            <p:ph type="title" hasCustomPrompt="1"/>
          </p:nvPr>
        </p:nvSpPr>
        <p:spPr>
          <a:xfrm>
            <a:off x="539750" y="540000"/>
            <a:ext cx="5580063" cy="569663"/>
          </a:xfrm>
        </p:spPr>
        <p:txBody>
          <a:bodyPr vert="horz" lIns="0" tIns="0" rIns="91440" bIns="45720" rtlCol="0" anchor="t">
            <a:noAutofit/>
          </a:bodyPr>
          <a:lstStyle>
            <a:lvl1pPr>
              <a:defRPr lang="en-US" dirty="0">
                <a:solidFill>
                  <a:schemeClr val="bg1"/>
                </a:solidFill>
              </a:defRPr>
            </a:lvl1pPr>
          </a:lstStyle>
          <a:p>
            <a:pPr lvl="0"/>
            <a:r>
              <a:rPr lang="en-US" dirty="0"/>
              <a:t>Slide title – text supported by image or graphic</a:t>
            </a:r>
          </a:p>
        </p:txBody>
      </p:sp>
      <p:sp>
        <p:nvSpPr>
          <p:cNvPr id="10" name="Content Placeholder 2"/>
          <p:cNvSpPr>
            <a:spLocks noGrp="1"/>
          </p:cNvSpPr>
          <p:nvPr>
            <p:ph idx="14" hasCustomPrompt="1"/>
          </p:nvPr>
        </p:nvSpPr>
        <p:spPr>
          <a:xfrm>
            <a:off x="539749" y="2201624"/>
            <a:ext cx="558006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5580065" cy="5917596"/>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2" name="Text Placeholder 7"/>
          <p:cNvSpPr>
            <a:spLocks noGrp="1"/>
          </p:cNvSpPr>
          <p:nvPr>
            <p:ph type="body" sz="quarter" idx="13" hasCustomPrompt="1"/>
          </p:nvPr>
        </p:nvSpPr>
        <p:spPr>
          <a:xfrm>
            <a:off x="539749" y="154128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udience Profile">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noChangeAspect="1"/>
          </p:cNvSpPr>
          <p:nvPr>
            <p:ph sz="quarter" idx="39" hasCustomPrompt="1"/>
          </p:nvPr>
        </p:nvSpPr>
        <p:spPr>
          <a:xfrm>
            <a:off x="7914839" y="1866307"/>
            <a:ext cx="6643933" cy="6643933"/>
          </a:xfrm>
          <a:prstGeom prst="ellipse">
            <a:avLst/>
          </a:prstGeom>
          <a:ln w="12700">
            <a:solidFill>
              <a:schemeClr val="accent2"/>
            </a:solidFill>
          </a:ln>
        </p:spPr>
        <p:txBody>
          <a:bodyPr/>
          <a:lstStyle>
            <a:lvl1pPr marL="0" indent="0">
              <a:buFontTx/>
              <a:buNone/>
              <a:defRPr baseline="0">
                <a:solidFill>
                  <a:schemeClr val="bg1"/>
                </a:solidFill>
              </a:defRPr>
            </a:lvl1pPr>
          </a:lstStyle>
          <a:p>
            <a:pPr lvl="0"/>
            <a:r>
              <a:rPr lang="en-GB" dirty="0"/>
              <a:t>Insert photo or icon</a:t>
            </a:r>
          </a:p>
        </p:txBody>
      </p:sp>
      <p:sp>
        <p:nvSpPr>
          <p:cNvPr id="42" name="Picture Placeholder 41"/>
          <p:cNvSpPr>
            <a:spLocks noGrp="1" noChangeAspect="1"/>
          </p:cNvSpPr>
          <p:nvPr>
            <p:ph type="pic" sz="quarter" idx="64"/>
          </p:nvPr>
        </p:nvSpPr>
        <p:spPr>
          <a:xfrm>
            <a:off x="10524980" y="1273210"/>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3" name="Picture Placeholder 41"/>
          <p:cNvSpPr>
            <a:spLocks noGrp="1" noChangeAspect="1"/>
          </p:cNvSpPr>
          <p:nvPr>
            <p:ph type="pic" sz="quarter" idx="65"/>
          </p:nvPr>
        </p:nvSpPr>
        <p:spPr>
          <a:xfrm>
            <a:off x="12928979" y="240715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4" name="Picture Placeholder 41"/>
          <p:cNvSpPr>
            <a:spLocks noGrp="1" noChangeAspect="1"/>
          </p:cNvSpPr>
          <p:nvPr>
            <p:ph type="pic" sz="quarter" idx="66"/>
          </p:nvPr>
        </p:nvSpPr>
        <p:spPr>
          <a:xfrm>
            <a:off x="8168825" y="240642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5" name="Picture Placeholder 41"/>
          <p:cNvSpPr>
            <a:spLocks noGrp="1" noChangeAspect="1"/>
          </p:cNvSpPr>
          <p:nvPr>
            <p:ph type="pic" sz="quarter" idx="67"/>
          </p:nvPr>
        </p:nvSpPr>
        <p:spPr>
          <a:xfrm>
            <a:off x="727899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6" name="Picture Placeholder 41"/>
          <p:cNvSpPr>
            <a:spLocks noGrp="1" noChangeAspect="1"/>
          </p:cNvSpPr>
          <p:nvPr>
            <p:ph type="pic" sz="quarter" idx="68"/>
          </p:nvPr>
        </p:nvSpPr>
        <p:spPr>
          <a:xfrm>
            <a:off x="1385235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7" name="Picture Placeholder 41"/>
          <p:cNvSpPr>
            <a:spLocks noGrp="1" noChangeAspect="1"/>
          </p:cNvSpPr>
          <p:nvPr>
            <p:ph type="pic" sz="quarter" idx="69"/>
          </p:nvPr>
        </p:nvSpPr>
        <p:spPr>
          <a:xfrm>
            <a:off x="8232914"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8" name="Picture Placeholder 41"/>
          <p:cNvSpPr>
            <a:spLocks noGrp="1" noChangeAspect="1"/>
          </p:cNvSpPr>
          <p:nvPr>
            <p:ph type="pic" sz="quarter" idx="70"/>
          </p:nvPr>
        </p:nvSpPr>
        <p:spPr>
          <a:xfrm>
            <a:off x="10559201" y="769933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9" name="Picture Placeholder 41"/>
          <p:cNvSpPr>
            <a:spLocks noGrp="1" noChangeAspect="1"/>
          </p:cNvSpPr>
          <p:nvPr>
            <p:ph type="pic" sz="quarter" idx="71"/>
          </p:nvPr>
        </p:nvSpPr>
        <p:spPr>
          <a:xfrm>
            <a:off x="12801252"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10" name="Content Placeholder 2"/>
          <p:cNvSpPr>
            <a:spLocks noGrp="1"/>
          </p:cNvSpPr>
          <p:nvPr>
            <p:ph idx="14" hasCustomPrompt="1"/>
          </p:nvPr>
        </p:nvSpPr>
        <p:spPr>
          <a:xfrm>
            <a:off x="539749" y="2201624"/>
            <a:ext cx="4319589" cy="412464"/>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4140201" cy="5917596"/>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a:xfrm>
            <a:off x="16381413" y="9540000"/>
            <a:ext cx="1331911" cy="350392"/>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20" name="Content Placeholder 2"/>
          <p:cNvSpPr>
            <a:spLocks noGrp="1"/>
          </p:cNvSpPr>
          <p:nvPr>
            <p:ph idx="48" hasCustomPrompt="1"/>
          </p:nvPr>
        </p:nvSpPr>
        <p:spPr>
          <a:xfrm>
            <a:off x="12492100" y="86470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1" name="Text Placeholder 6"/>
          <p:cNvSpPr>
            <a:spLocks noGrp="1"/>
          </p:cNvSpPr>
          <p:nvPr>
            <p:ph type="body" sz="quarter" idx="49" hasCustomPrompt="1"/>
          </p:nvPr>
        </p:nvSpPr>
        <p:spPr>
          <a:xfrm>
            <a:off x="12492100" y="130487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28" name="Content Placeholder 2"/>
          <p:cNvSpPr>
            <a:spLocks noGrp="1"/>
          </p:cNvSpPr>
          <p:nvPr>
            <p:ph idx="50" hasCustomPrompt="1"/>
          </p:nvPr>
        </p:nvSpPr>
        <p:spPr>
          <a:xfrm>
            <a:off x="14641335" y="2635042"/>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9" name="Text Placeholder 6"/>
          <p:cNvSpPr>
            <a:spLocks noGrp="1"/>
          </p:cNvSpPr>
          <p:nvPr>
            <p:ph type="body" sz="quarter" idx="51" hasCustomPrompt="1"/>
          </p:nvPr>
        </p:nvSpPr>
        <p:spPr>
          <a:xfrm>
            <a:off x="14641335" y="3075209"/>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0" name="Content Placeholder 2"/>
          <p:cNvSpPr>
            <a:spLocks noGrp="1"/>
          </p:cNvSpPr>
          <p:nvPr>
            <p:ph idx="52" hasCustomPrompt="1"/>
          </p:nvPr>
        </p:nvSpPr>
        <p:spPr>
          <a:xfrm>
            <a:off x="15476223" y="472382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1" name="Text Placeholder 6"/>
          <p:cNvSpPr>
            <a:spLocks noGrp="1"/>
          </p:cNvSpPr>
          <p:nvPr>
            <p:ph type="body" sz="quarter" idx="53" hasCustomPrompt="1"/>
          </p:nvPr>
        </p:nvSpPr>
        <p:spPr>
          <a:xfrm>
            <a:off x="15476223" y="516399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2" name="Content Placeholder 2"/>
          <p:cNvSpPr>
            <a:spLocks noGrp="1"/>
          </p:cNvSpPr>
          <p:nvPr>
            <p:ph idx="54" hasCustomPrompt="1"/>
          </p:nvPr>
        </p:nvSpPr>
        <p:spPr>
          <a:xfrm>
            <a:off x="14641335" y="6994374"/>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3" name="Text Placeholder 6"/>
          <p:cNvSpPr>
            <a:spLocks noGrp="1"/>
          </p:cNvSpPr>
          <p:nvPr>
            <p:ph type="body" sz="quarter" idx="55" hasCustomPrompt="1"/>
          </p:nvPr>
        </p:nvSpPr>
        <p:spPr>
          <a:xfrm>
            <a:off x="14641335" y="7434541"/>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4" name="Content Placeholder 2"/>
          <p:cNvSpPr>
            <a:spLocks noGrp="1"/>
          </p:cNvSpPr>
          <p:nvPr>
            <p:ph idx="56" hasCustomPrompt="1"/>
          </p:nvPr>
        </p:nvSpPr>
        <p:spPr>
          <a:xfrm>
            <a:off x="8363193" y="845063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5" name="Text Placeholder 6"/>
          <p:cNvSpPr>
            <a:spLocks noGrp="1"/>
          </p:cNvSpPr>
          <p:nvPr>
            <p:ph type="body" sz="quarter" idx="57" hasCustomPrompt="1"/>
          </p:nvPr>
        </p:nvSpPr>
        <p:spPr>
          <a:xfrm>
            <a:off x="8363193" y="889080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6" name="Content Placeholder 2"/>
          <p:cNvSpPr>
            <a:spLocks noGrp="1"/>
          </p:cNvSpPr>
          <p:nvPr>
            <p:ph idx="58" hasCustomPrompt="1"/>
          </p:nvPr>
        </p:nvSpPr>
        <p:spPr>
          <a:xfrm>
            <a:off x="5571906" y="261408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7" name="Text Placeholder 6"/>
          <p:cNvSpPr>
            <a:spLocks noGrp="1"/>
          </p:cNvSpPr>
          <p:nvPr>
            <p:ph type="body" sz="quarter" idx="59" hasCustomPrompt="1"/>
          </p:nvPr>
        </p:nvSpPr>
        <p:spPr>
          <a:xfrm>
            <a:off x="5571906" y="305425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8" name="Content Placeholder 2"/>
          <p:cNvSpPr>
            <a:spLocks noGrp="1"/>
          </p:cNvSpPr>
          <p:nvPr>
            <p:ph idx="60" hasCustomPrompt="1"/>
          </p:nvPr>
        </p:nvSpPr>
        <p:spPr>
          <a:xfrm>
            <a:off x="4757817" y="469551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9" name="Text Placeholder 6"/>
          <p:cNvSpPr>
            <a:spLocks noGrp="1"/>
          </p:cNvSpPr>
          <p:nvPr>
            <p:ph type="body" sz="quarter" idx="61" hasCustomPrompt="1"/>
          </p:nvPr>
        </p:nvSpPr>
        <p:spPr>
          <a:xfrm>
            <a:off x="4757817" y="513568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40" name="Content Placeholder 2"/>
          <p:cNvSpPr>
            <a:spLocks noGrp="1"/>
          </p:cNvSpPr>
          <p:nvPr>
            <p:ph idx="62" hasCustomPrompt="1"/>
          </p:nvPr>
        </p:nvSpPr>
        <p:spPr>
          <a:xfrm>
            <a:off x="5626429" y="6970099"/>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41" name="Text Placeholder 6"/>
          <p:cNvSpPr>
            <a:spLocks noGrp="1"/>
          </p:cNvSpPr>
          <p:nvPr>
            <p:ph type="body" sz="quarter" idx="63" hasCustomPrompt="1"/>
          </p:nvPr>
        </p:nvSpPr>
        <p:spPr>
          <a:xfrm>
            <a:off x="5626429" y="7410266"/>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6" name="Text Placeholder 5"/>
          <p:cNvSpPr>
            <a:spLocks noGrp="1"/>
          </p:cNvSpPr>
          <p:nvPr>
            <p:ph type="body" sz="quarter" idx="72" hasCustomPrompt="1"/>
          </p:nvPr>
        </p:nvSpPr>
        <p:spPr>
          <a:xfrm>
            <a:off x="539749" y="564958"/>
            <a:ext cx="12213377" cy="672594"/>
          </a:xfrm>
        </p:spPr>
        <p:txBody>
          <a:bodyPr vert="horz" lIns="0" tIns="0" rIns="91440" bIns="45720" rtlCol="0" anchor="t">
            <a:noAutofit/>
          </a:bodyPr>
          <a:lstStyle>
            <a:lvl1pPr marL="0" marR="0" indent="0" algn="l" defTabSz="1371417" rtl="0" eaLnBrk="1" fontAlgn="auto" latinLnBrk="0" hangingPunct="1">
              <a:lnSpc>
                <a:spcPct val="90000"/>
              </a:lnSpc>
              <a:spcBef>
                <a:spcPct val="0"/>
              </a:spcBef>
              <a:spcAft>
                <a:spcPts val="0"/>
              </a:spcAft>
              <a:buClrTx/>
              <a:buSzPct val="85000"/>
              <a:buFontTx/>
              <a:buNone/>
              <a:tabLst/>
              <a:defRPr lang="en-US" sz="3000" b="1" baseline="0" smtClean="0">
                <a:solidFill>
                  <a:schemeClr val="bg1"/>
                </a:solidFill>
                <a:latin typeface="+mj-lt"/>
                <a:ea typeface="+mj-ea"/>
                <a:cs typeface="+mj-cs"/>
              </a:defRPr>
            </a:lvl1pPr>
            <a:lvl2pPr>
              <a:defRPr lang="en-US" sz="2700" smtClean="0"/>
            </a:lvl2pPr>
            <a:lvl3pPr>
              <a:defRPr lang="en-US" sz="2700" smtClean="0"/>
            </a:lvl3pPr>
            <a:lvl4pPr>
              <a:defRPr lang="en-US" sz="2700" smtClean="0"/>
            </a:lvl4pPr>
            <a:lvl5pPr>
              <a:defRPr lang="en-US" sz="2700"/>
            </a:lvl5pPr>
          </a:lstStyle>
          <a:p>
            <a:pPr marL="0" marR="0" lvl="0" indent="0" algn="l" defTabSz="1371417" rtl="0" eaLnBrk="1" fontAlgn="auto" latinLnBrk="0" hangingPunct="1">
              <a:lnSpc>
                <a:spcPct val="90000"/>
              </a:lnSpc>
              <a:spcBef>
                <a:spcPct val="0"/>
              </a:spcBef>
              <a:spcAft>
                <a:spcPts val="0"/>
              </a:spcAft>
              <a:buClrTx/>
              <a:buSzPct val="85000"/>
              <a:buFontTx/>
              <a:buNone/>
              <a:tabLst/>
              <a:defRPr/>
            </a:pPr>
            <a:r>
              <a:rPr lang="en-US" sz="3000" b="1" baseline="0" dirty="0">
                <a:solidFill>
                  <a:schemeClr val="bg1"/>
                </a:solidFill>
                <a:latin typeface="+mj-lt"/>
                <a:ea typeface="+mj-ea"/>
                <a:cs typeface="+mj-cs"/>
              </a:rPr>
              <a:t>Audience targeting </a:t>
            </a:r>
            <a:r>
              <a:rPr lang="en-US" dirty="0"/>
              <a:t>&lt;for insert brand&gt;</a:t>
            </a:r>
          </a:p>
        </p:txBody>
      </p:sp>
      <p:sp>
        <p:nvSpPr>
          <p:cNvPr id="5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39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ircles with images">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noChangeAspect="1"/>
          </p:cNvSpPr>
          <p:nvPr>
            <p:ph sz="quarter" idx="39" hasCustomPrompt="1"/>
          </p:nvPr>
        </p:nvSpPr>
        <p:spPr>
          <a:xfrm>
            <a:off x="7997402" y="1886747"/>
            <a:ext cx="6643933" cy="6643933"/>
          </a:xfrm>
          <a:prstGeom prst="ellipse">
            <a:avLst/>
          </a:prstGeom>
          <a:ln w="12700">
            <a:solidFill>
              <a:schemeClr val="accent2"/>
            </a:solidFill>
          </a:ln>
        </p:spPr>
        <p:txBody>
          <a:bodyPr anchor="b"/>
          <a:lstStyle>
            <a:lvl1pPr marL="0" indent="0">
              <a:buFontTx/>
              <a:buNone/>
              <a:defRPr baseline="0">
                <a:solidFill>
                  <a:schemeClr val="bg1"/>
                </a:solidFill>
              </a:defRPr>
            </a:lvl1pPr>
          </a:lstStyle>
          <a:p>
            <a:pPr lvl="0"/>
            <a:r>
              <a:rPr lang="en-GB" dirty="0"/>
              <a:t>Insert photo or icon</a:t>
            </a:r>
          </a:p>
        </p:txBody>
      </p:sp>
      <p:sp>
        <p:nvSpPr>
          <p:cNvPr id="42" name="Picture Placeholder 41"/>
          <p:cNvSpPr>
            <a:spLocks noGrp="1" noChangeAspect="1"/>
          </p:cNvSpPr>
          <p:nvPr>
            <p:ph type="pic" sz="quarter" idx="64"/>
          </p:nvPr>
        </p:nvSpPr>
        <p:spPr>
          <a:xfrm>
            <a:off x="10524980" y="1273210"/>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3" name="Picture Placeholder 41"/>
          <p:cNvSpPr>
            <a:spLocks noGrp="1" noChangeAspect="1"/>
          </p:cNvSpPr>
          <p:nvPr>
            <p:ph type="pic" sz="quarter" idx="65"/>
          </p:nvPr>
        </p:nvSpPr>
        <p:spPr>
          <a:xfrm>
            <a:off x="12928979" y="240715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4" name="Picture Placeholder 41"/>
          <p:cNvSpPr>
            <a:spLocks noGrp="1" noChangeAspect="1"/>
          </p:cNvSpPr>
          <p:nvPr>
            <p:ph type="pic" sz="quarter" idx="66"/>
          </p:nvPr>
        </p:nvSpPr>
        <p:spPr>
          <a:xfrm>
            <a:off x="8168825" y="240642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5" name="Picture Placeholder 41"/>
          <p:cNvSpPr>
            <a:spLocks noGrp="1" noChangeAspect="1"/>
          </p:cNvSpPr>
          <p:nvPr>
            <p:ph type="pic" sz="quarter" idx="67"/>
          </p:nvPr>
        </p:nvSpPr>
        <p:spPr>
          <a:xfrm>
            <a:off x="727899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6" name="Picture Placeholder 41"/>
          <p:cNvSpPr>
            <a:spLocks noGrp="1" noChangeAspect="1"/>
          </p:cNvSpPr>
          <p:nvPr>
            <p:ph type="pic" sz="quarter" idx="68"/>
          </p:nvPr>
        </p:nvSpPr>
        <p:spPr>
          <a:xfrm>
            <a:off x="1385235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7" name="Picture Placeholder 41"/>
          <p:cNvSpPr>
            <a:spLocks noGrp="1" noChangeAspect="1"/>
          </p:cNvSpPr>
          <p:nvPr>
            <p:ph type="pic" sz="quarter" idx="69"/>
          </p:nvPr>
        </p:nvSpPr>
        <p:spPr>
          <a:xfrm>
            <a:off x="8232914"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8" name="Picture Placeholder 41"/>
          <p:cNvSpPr>
            <a:spLocks noGrp="1" noChangeAspect="1"/>
          </p:cNvSpPr>
          <p:nvPr>
            <p:ph type="pic" sz="quarter" idx="70"/>
          </p:nvPr>
        </p:nvSpPr>
        <p:spPr>
          <a:xfrm>
            <a:off x="10559201" y="769933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9" name="Picture Placeholder 41"/>
          <p:cNvSpPr>
            <a:spLocks noGrp="1" noChangeAspect="1"/>
          </p:cNvSpPr>
          <p:nvPr>
            <p:ph type="pic" sz="quarter" idx="71"/>
          </p:nvPr>
        </p:nvSpPr>
        <p:spPr>
          <a:xfrm>
            <a:off x="12801252"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11" name="Text Placeholder 6"/>
          <p:cNvSpPr>
            <a:spLocks noGrp="1"/>
          </p:cNvSpPr>
          <p:nvPr>
            <p:ph type="body" sz="quarter" idx="32" hasCustomPrompt="1"/>
          </p:nvPr>
        </p:nvSpPr>
        <p:spPr>
          <a:xfrm>
            <a:off x="539749" y="3162162"/>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a:xfrm>
            <a:off x="16381413" y="9540000"/>
            <a:ext cx="1331911" cy="350392"/>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20" name="Content Placeholder 2"/>
          <p:cNvSpPr>
            <a:spLocks noGrp="1"/>
          </p:cNvSpPr>
          <p:nvPr>
            <p:ph idx="48" hasCustomPrompt="1"/>
          </p:nvPr>
        </p:nvSpPr>
        <p:spPr>
          <a:xfrm>
            <a:off x="12492100" y="86470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1" name="Text Placeholder 6"/>
          <p:cNvSpPr>
            <a:spLocks noGrp="1"/>
          </p:cNvSpPr>
          <p:nvPr>
            <p:ph type="body" sz="quarter" idx="49" hasCustomPrompt="1"/>
          </p:nvPr>
        </p:nvSpPr>
        <p:spPr>
          <a:xfrm>
            <a:off x="12492100" y="130487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28" name="Content Placeholder 2"/>
          <p:cNvSpPr>
            <a:spLocks noGrp="1"/>
          </p:cNvSpPr>
          <p:nvPr>
            <p:ph idx="50" hasCustomPrompt="1"/>
          </p:nvPr>
        </p:nvSpPr>
        <p:spPr>
          <a:xfrm>
            <a:off x="14641335" y="2635042"/>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9" name="Text Placeholder 6"/>
          <p:cNvSpPr>
            <a:spLocks noGrp="1"/>
          </p:cNvSpPr>
          <p:nvPr>
            <p:ph type="body" sz="quarter" idx="51" hasCustomPrompt="1"/>
          </p:nvPr>
        </p:nvSpPr>
        <p:spPr>
          <a:xfrm>
            <a:off x="14641335" y="3075209"/>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0" name="Content Placeholder 2"/>
          <p:cNvSpPr>
            <a:spLocks noGrp="1"/>
          </p:cNvSpPr>
          <p:nvPr>
            <p:ph idx="52" hasCustomPrompt="1"/>
          </p:nvPr>
        </p:nvSpPr>
        <p:spPr>
          <a:xfrm>
            <a:off x="15476223" y="472382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1" name="Text Placeholder 6"/>
          <p:cNvSpPr>
            <a:spLocks noGrp="1"/>
          </p:cNvSpPr>
          <p:nvPr>
            <p:ph type="body" sz="quarter" idx="53" hasCustomPrompt="1"/>
          </p:nvPr>
        </p:nvSpPr>
        <p:spPr>
          <a:xfrm>
            <a:off x="15476223" y="516399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2" name="Content Placeholder 2"/>
          <p:cNvSpPr>
            <a:spLocks noGrp="1"/>
          </p:cNvSpPr>
          <p:nvPr>
            <p:ph idx="54" hasCustomPrompt="1"/>
          </p:nvPr>
        </p:nvSpPr>
        <p:spPr>
          <a:xfrm>
            <a:off x="14641335" y="6994374"/>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3" name="Text Placeholder 6"/>
          <p:cNvSpPr>
            <a:spLocks noGrp="1"/>
          </p:cNvSpPr>
          <p:nvPr>
            <p:ph type="body" sz="quarter" idx="55" hasCustomPrompt="1"/>
          </p:nvPr>
        </p:nvSpPr>
        <p:spPr>
          <a:xfrm>
            <a:off x="14641335" y="7434541"/>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4" name="Content Placeholder 2"/>
          <p:cNvSpPr>
            <a:spLocks noGrp="1"/>
          </p:cNvSpPr>
          <p:nvPr>
            <p:ph idx="56" hasCustomPrompt="1"/>
          </p:nvPr>
        </p:nvSpPr>
        <p:spPr>
          <a:xfrm>
            <a:off x="8363193" y="845063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5" name="Text Placeholder 6"/>
          <p:cNvSpPr>
            <a:spLocks noGrp="1"/>
          </p:cNvSpPr>
          <p:nvPr>
            <p:ph type="body" sz="quarter" idx="57" hasCustomPrompt="1"/>
          </p:nvPr>
        </p:nvSpPr>
        <p:spPr>
          <a:xfrm>
            <a:off x="8363193" y="889080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6" name="Content Placeholder 2"/>
          <p:cNvSpPr>
            <a:spLocks noGrp="1"/>
          </p:cNvSpPr>
          <p:nvPr>
            <p:ph idx="58" hasCustomPrompt="1"/>
          </p:nvPr>
        </p:nvSpPr>
        <p:spPr>
          <a:xfrm>
            <a:off x="5571906" y="261408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7" name="Text Placeholder 6"/>
          <p:cNvSpPr>
            <a:spLocks noGrp="1"/>
          </p:cNvSpPr>
          <p:nvPr>
            <p:ph type="body" sz="quarter" idx="59" hasCustomPrompt="1"/>
          </p:nvPr>
        </p:nvSpPr>
        <p:spPr>
          <a:xfrm>
            <a:off x="5571906" y="305425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8" name="Content Placeholder 2"/>
          <p:cNvSpPr>
            <a:spLocks noGrp="1"/>
          </p:cNvSpPr>
          <p:nvPr>
            <p:ph idx="60" hasCustomPrompt="1"/>
          </p:nvPr>
        </p:nvSpPr>
        <p:spPr>
          <a:xfrm>
            <a:off x="4757817" y="469551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9" name="Text Placeholder 6"/>
          <p:cNvSpPr>
            <a:spLocks noGrp="1"/>
          </p:cNvSpPr>
          <p:nvPr>
            <p:ph type="body" sz="quarter" idx="61" hasCustomPrompt="1"/>
          </p:nvPr>
        </p:nvSpPr>
        <p:spPr>
          <a:xfrm>
            <a:off x="4757817" y="513568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40" name="Content Placeholder 2"/>
          <p:cNvSpPr>
            <a:spLocks noGrp="1"/>
          </p:cNvSpPr>
          <p:nvPr>
            <p:ph idx="62" hasCustomPrompt="1"/>
          </p:nvPr>
        </p:nvSpPr>
        <p:spPr>
          <a:xfrm>
            <a:off x="5626429" y="6970099"/>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41" name="Text Placeholder 6"/>
          <p:cNvSpPr>
            <a:spLocks noGrp="1"/>
          </p:cNvSpPr>
          <p:nvPr>
            <p:ph type="body" sz="quarter" idx="63" hasCustomPrompt="1"/>
          </p:nvPr>
        </p:nvSpPr>
        <p:spPr>
          <a:xfrm>
            <a:off x="5626429" y="7410266"/>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6" name="Text Placeholder 5"/>
          <p:cNvSpPr>
            <a:spLocks noGrp="1"/>
          </p:cNvSpPr>
          <p:nvPr>
            <p:ph type="body" sz="quarter" idx="72" hasCustomPrompt="1"/>
          </p:nvPr>
        </p:nvSpPr>
        <p:spPr>
          <a:xfrm>
            <a:off x="539749" y="564958"/>
            <a:ext cx="12213377" cy="672594"/>
          </a:xfrm>
        </p:spPr>
        <p:txBody>
          <a:bodyPr vert="horz" lIns="0" tIns="0" rIns="91440" bIns="45720" rtlCol="0" anchor="t">
            <a:noAutofit/>
          </a:bodyPr>
          <a:lstStyle>
            <a:lvl1pPr marL="0" marR="0" indent="0" algn="l" defTabSz="1371417" rtl="0" eaLnBrk="1" fontAlgn="auto" latinLnBrk="0" hangingPunct="1">
              <a:lnSpc>
                <a:spcPct val="90000"/>
              </a:lnSpc>
              <a:spcBef>
                <a:spcPct val="0"/>
              </a:spcBef>
              <a:spcAft>
                <a:spcPts val="0"/>
              </a:spcAft>
              <a:buClrTx/>
              <a:buSzPct val="85000"/>
              <a:buFontTx/>
              <a:buNone/>
              <a:tabLst/>
              <a:defRPr lang="en-US" sz="3000" b="1" baseline="0" smtClean="0">
                <a:solidFill>
                  <a:schemeClr val="bg1"/>
                </a:solidFill>
                <a:latin typeface="+mj-lt"/>
                <a:ea typeface="+mj-ea"/>
                <a:cs typeface="+mj-cs"/>
              </a:defRPr>
            </a:lvl1pPr>
            <a:lvl2pPr>
              <a:defRPr lang="en-US" sz="2700" smtClean="0"/>
            </a:lvl2pPr>
            <a:lvl3pPr>
              <a:defRPr lang="en-US" sz="2700" smtClean="0"/>
            </a:lvl3pPr>
            <a:lvl4pPr>
              <a:defRPr lang="en-US" sz="2700" smtClean="0"/>
            </a:lvl4pPr>
            <a:lvl5pPr>
              <a:defRPr lang="en-US" sz="2700"/>
            </a:lvl5pPr>
          </a:lstStyle>
          <a:p>
            <a:pPr marL="0" marR="0" lvl="0" indent="0" algn="l" defTabSz="1371417" rtl="0" eaLnBrk="1" fontAlgn="auto" latinLnBrk="0" hangingPunct="1">
              <a:lnSpc>
                <a:spcPct val="90000"/>
              </a:lnSpc>
              <a:spcBef>
                <a:spcPct val="0"/>
              </a:spcBef>
              <a:spcAft>
                <a:spcPts val="0"/>
              </a:spcAft>
              <a:buClrTx/>
              <a:buSzPct val="85000"/>
              <a:buFontTx/>
              <a:buNone/>
              <a:tabLst/>
              <a:defRPr/>
            </a:pPr>
            <a:r>
              <a:rPr lang="en-US" sz="3000" b="1" baseline="0" dirty="0">
                <a:solidFill>
                  <a:schemeClr val="bg1"/>
                </a:solidFill>
                <a:latin typeface="+mj-lt"/>
                <a:ea typeface="+mj-ea"/>
                <a:cs typeface="+mj-cs"/>
              </a:rPr>
              <a:t>Insert title</a:t>
            </a:r>
            <a:endParaRPr lang="en-US" dirty="0"/>
          </a:p>
        </p:txBody>
      </p:sp>
      <p:sp>
        <p:nvSpPr>
          <p:cNvPr id="50" name="Content Placeholder 6"/>
          <p:cNvSpPr>
            <a:spLocks noGrp="1" noChangeAspect="1"/>
          </p:cNvSpPr>
          <p:nvPr>
            <p:ph sz="quarter" idx="73" hasCustomPrompt="1"/>
          </p:nvPr>
        </p:nvSpPr>
        <p:spPr>
          <a:xfrm>
            <a:off x="9726828" y="3535263"/>
            <a:ext cx="3081701" cy="3081701"/>
          </a:xfrm>
          <a:prstGeom prst="ellipse">
            <a:avLst/>
          </a:prstGeom>
          <a:ln w="12700">
            <a:solidFill>
              <a:schemeClr val="accent4"/>
            </a:solidFill>
          </a:ln>
        </p:spPr>
        <p:txBody>
          <a:bodyPr/>
          <a:lstStyle>
            <a:lvl1pPr marL="0" indent="0">
              <a:buFontTx/>
              <a:buNone/>
              <a:defRPr baseline="0">
                <a:solidFill>
                  <a:schemeClr val="bg1"/>
                </a:solidFill>
              </a:defRPr>
            </a:lvl1pPr>
          </a:lstStyle>
          <a:p>
            <a:pPr lvl="0"/>
            <a:r>
              <a:rPr lang="en-GB" dirty="0"/>
              <a:t>Insert photo or icon</a:t>
            </a:r>
          </a:p>
        </p:txBody>
      </p:sp>
      <p:sp>
        <p:nvSpPr>
          <p:cNvPr id="51" name="Picture Placeholder 41"/>
          <p:cNvSpPr>
            <a:spLocks noGrp="1" noChangeAspect="1"/>
          </p:cNvSpPr>
          <p:nvPr>
            <p:ph type="pic" sz="quarter" idx="74"/>
          </p:nvPr>
        </p:nvSpPr>
        <p:spPr>
          <a:xfrm>
            <a:off x="11705078" y="346608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2" name="Picture Placeholder 41"/>
          <p:cNvSpPr>
            <a:spLocks noGrp="1" noChangeAspect="1"/>
          </p:cNvSpPr>
          <p:nvPr>
            <p:ph type="pic" sz="quarter" idx="75"/>
          </p:nvPr>
        </p:nvSpPr>
        <p:spPr>
          <a:xfrm>
            <a:off x="9426279" y="348700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3" name="Picture Placeholder 41"/>
          <p:cNvSpPr>
            <a:spLocks noGrp="1" noChangeAspect="1"/>
          </p:cNvSpPr>
          <p:nvPr>
            <p:ph type="pic" sz="quarter" idx="76"/>
          </p:nvPr>
        </p:nvSpPr>
        <p:spPr>
          <a:xfrm>
            <a:off x="11679172" y="558099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4" name="Picture Placeholder 41"/>
          <p:cNvSpPr>
            <a:spLocks noGrp="1" noChangeAspect="1"/>
          </p:cNvSpPr>
          <p:nvPr>
            <p:ph type="pic" sz="quarter" idx="77"/>
          </p:nvPr>
        </p:nvSpPr>
        <p:spPr>
          <a:xfrm>
            <a:off x="9400373" y="560191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5" name="Parallelogram 54"/>
          <p:cNvSpPr/>
          <p:nvPr userDrawn="1"/>
        </p:nvSpPr>
        <p:spPr>
          <a:xfrm>
            <a:off x="-3676451" y="2190750"/>
            <a:ext cx="8191499"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6" name="Parallelogram 55"/>
          <p:cNvSpPr/>
          <p:nvPr userDrawn="1"/>
        </p:nvSpPr>
        <p:spPr>
          <a:xfrm>
            <a:off x="-3676452" y="4491508"/>
            <a:ext cx="8191500"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7" name="Parallelogram 56"/>
          <p:cNvSpPr/>
          <p:nvPr userDrawn="1"/>
        </p:nvSpPr>
        <p:spPr>
          <a:xfrm>
            <a:off x="-3649741" y="6857548"/>
            <a:ext cx="8191501"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8" name="Content Placeholder 2"/>
          <p:cNvSpPr>
            <a:spLocks noGrp="1"/>
          </p:cNvSpPr>
          <p:nvPr>
            <p:ph idx="21" hasCustomPrompt="1"/>
          </p:nvPr>
        </p:nvSpPr>
        <p:spPr>
          <a:xfrm>
            <a:off x="539751" y="2190750"/>
            <a:ext cx="1935820"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59" name="Content Placeholder 2"/>
          <p:cNvSpPr>
            <a:spLocks noGrp="1"/>
          </p:cNvSpPr>
          <p:nvPr>
            <p:ph idx="22" hasCustomPrompt="1"/>
          </p:nvPr>
        </p:nvSpPr>
        <p:spPr>
          <a:xfrm>
            <a:off x="539750" y="4499078"/>
            <a:ext cx="193582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0" name="Content Placeholder 2"/>
          <p:cNvSpPr>
            <a:spLocks noGrp="1"/>
          </p:cNvSpPr>
          <p:nvPr>
            <p:ph idx="24" hasCustomPrompt="1"/>
          </p:nvPr>
        </p:nvSpPr>
        <p:spPr>
          <a:xfrm>
            <a:off x="566462" y="6857548"/>
            <a:ext cx="1909109"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1" name="Text Placeholder 6"/>
          <p:cNvSpPr>
            <a:spLocks noGrp="1"/>
          </p:cNvSpPr>
          <p:nvPr>
            <p:ph type="body" sz="quarter" idx="78" hasCustomPrompt="1"/>
          </p:nvPr>
        </p:nvSpPr>
        <p:spPr>
          <a:xfrm>
            <a:off x="534851" y="5521289"/>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62" name="Text Placeholder 6"/>
          <p:cNvSpPr>
            <a:spLocks noGrp="1"/>
          </p:cNvSpPr>
          <p:nvPr>
            <p:ph type="body" sz="quarter" idx="79" hasCustomPrompt="1"/>
          </p:nvPr>
        </p:nvSpPr>
        <p:spPr>
          <a:xfrm>
            <a:off x="573043" y="7882747"/>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5" name="Picture Placeholder 4"/>
          <p:cNvSpPr>
            <a:spLocks noGrp="1"/>
          </p:cNvSpPr>
          <p:nvPr>
            <p:ph type="pic" sz="quarter" idx="80" hasCustomPrompt="1"/>
          </p:nvPr>
        </p:nvSpPr>
        <p:spPr>
          <a:xfrm>
            <a:off x="2475571" y="2185163"/>
            <a:ext cx="1223901" cy="914400"/>
          </a:xfrm>
        </p:spPr>
        <p:txBody>
          <a:bodyPr/>
          <a:lstStyle>
            <a:lvl1pPr>
              <a:defRPr>
                <a:solidFill>
                  <a:schemeClr val="bg1"/>
                </a:solidFill>
              </a:defRPr>
            </a:lvl1pPr>
          </a:lstStyle>
          <a:p>
            <a:r>
              <a:rPr lang="en-US" dirty="0"/>
              <a:t>ICON</a:t>
            </a:r>
          </a:p>
        </p:txBody>
      </p:sp>
      <p:sp>
        <p:nvSpPr>
          <p:cNvPr id="63" name="Picture Placeholder 4"/>
          <p:cNvSpPr>
            <a:spLocks noGrp="1"/>
          </p:cNvSpPr>
          <p:nvPr>
            <p:ph type="pic" sz="quarter" idx="81" hasCustomPrompt="1"/>
          </p:nvPr>
        </p:nvSpPr>
        <p:spPr>
          <a:xfrm>
            <a:off x="2471527" y="4477108"/>
            <a:ext cx="1223901" cy="914400"/>
          </a:xfrm>
        </p:spPr>
        <p:txBody>
          <a:bodyPr/>
          <a:lstStyle>
            <a:lvl1pPr>
              <a:defRPr>
                <a:solidFill>
                  <a:schemeClr val="bg1"/>
                </a:solidFill>
              </a:defRPr>
            </a:lvl1pPr>
          </a:lstStyle>
          <a:p>
            <a:r>
              <a:rPr lang="en-US" dirty="0"/>
              <a:t>ICON</a:t>
            </a:r>
          </a:p>
        </p:txBody>
      </p:sp>
      <p:sp>
        <p:nvSpPr>
          <p:cNvPr id="64" name="Picture Placeholder 4"/>
          <p:cNvSpPr>
            <a:spLocks noGrp="1"/>
          </p:cNvSpPr>
          <p:nvPr>
            <p:ph type="pic" sz="quarter" idx="82" hasCustomPrompt="1"/>
          </p:nvPr>
        </p:nvSpPr>
        <p:spPr>
          <a:xfrm>
            <a:off x="2471527" y="6843148"/>
            <a:ext cx="1223901" cy="914400"/>
          </a:xfrm>
        </p:spPr>
        <p:txBody>
          <a:bodyPr/>
          <a:lstStyle>
            <a:lvl1pPr>
              <a:defRPr>
                <a:solidFill>
                  <a:schemeClr val="bg1"/>
                </a:solidFill>
              </a:defRPr>
            </a:lvl1pPr>
          </a:lstStyle>
          <a:p>
            <a:r>
              <a:rPr lang="en-US" dirty="0"/>
              <a:t>ICON</a:t>
            </a:r>
          </a:p>
        </p:txBody>
      </p:sp>
      <p:sp>
        <p:nvSpPr>
          <p:cNvPr id="6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439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3 column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190750"/>
            <a:ext cx="11341100" cy="7073265"/>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 with a nice area of white space on the right</a:t>
            </a:r>
          </a:p>
        </p:txBody>
      </p:sp>
      <p:sp>
        <p:nvSpPr>
          <p:cNvPr id="7" name="Title 1"/>
          <p:cNvSpPr>
            <a:spLocks noGrp="1"/>
          </p:cNvSpPr>
          <p:nvPr>
            <p:ph type="title" hasCustomPrompt="1"/>
          </p:nvPr>
        </p:nvSpPr>
        <p:spPr>
          <a:xfrm>
            <a:off x="539750" y="540000"/>
            <a:ext cx="12744449" cy="360000"/>
          </a:xfrm>
        </p:spPr>
        <p:txBody>
          <a:bodyPr vert="horz" lIns="0" tIns="0" rIns="91440" bIns="45720" rtlCol="0" anchor="t">
            <a:noAutofit/>
          </a:bodyPr>
          <a:lstStyle>
            <a:lvl1pPr>
              <a:defRPr lang="en-US" dirty="0"/>
            </a:lvl1pPr>
          </a:lstStyle>
          <a:p>
            <a:pPr lvl="0"/>
            <a:r>
              <a:rPr lang="en-GB" dirty="0"/>
              <a:t>Slide title – for slides with lots of text, this has 2 columns</a:t>
            </a:r>
            <a:endParaRPr lang="en-US" dirty="0"/>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7173574" cy="353763"/>
          </a:xfrm>
        </p:spPr>
        <p:txBody>
          <a:bodyPr vert="horz" lIns="0" tIns="0" rIns="91440" bIns="45720" rtlCol="0" anchor="t">
            <a:noAutofit/>
          </a:bodyPr>
          <a:lstStyle>
            <a:lvl1pPr>
              <a:defRPr lang="en-US" dirty="0">
                <a:solidFill>
                  <a:schemeClr val="bg1"/>
                </a:solidFill>
              </a:defRPr>
            </a:lvl1pPr>
          </a:lstStyle>
          <a:p>
            <a:pPr lvl="0"/>
            <a:r>
              <a:rPr lang="en-GB" dirty="0"/>
              <a:t>Slide title – for slides with lots of text, this has 2 columns and a dark background</a:t>
            </a:r>
            <a:endParaRPr lang="en-US" dirty="0"/>
          </a:p>
        </p:txBody>
      </p:sp>
      <p:sp>
        <p:nvSpPr>
          <p:cNvPr id="3" name="Content Placeholder 2"/>
          <p:cNvSpPr>
            <a:spLocks noGrp="1"/>
          </p:cNvSpPr>
          <p:nvPr>
            <p:ph idx="1" hasCustomPrompt="1"/>
          </p:nvPr>
        </p:nvSpPr>
        <p:spPr>
          <a:xfrm>
            <a:off x="539750" y="2190750"/>
            <a:ext cx="11520488" cy="7073265"/>
          </a:xfrm>
        </p:spPr>
        <p:txBody>
          <a:bodyPr vert="horz" lIns="91440" tIns="45720" rIns="91440" bIns="45720" numCol="2" spcCol="288000" rtlCol="0">
            <a:noAutofit/>
          </a:bodyPr>
          <a:lstStyle>
            <a:lvl1pPr marL="373063" marR="0" indent="-373063" algn="l" defTabSz="1371417" rtl="0" eaLnBrk="1" fontAlgn="auto" latinLnBrk="0" hangingPunct="1">
              <a:lnSpc>
                <a:spcPct val="110000"/>
              </a:lnSpc>
              <a:spcBef>
                <a:spcPts val="1500"/>
              </a:spcBef>
              <a:spcAft>
                <a:spcPts val="0"/>
              </a:spcAft>
              <a:buClrTx/>
              <a:buSzPct val="75000"/>
              <a:buFontTx/>
              <a:buBlip>
                <a:blip r:embed="rId2"/>
              </a:buBlip>
              <a:tabLst/>
              <a:defRPr lang="en-US" sz="1800" baseline="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373063" marR="0" lvl="0" indent="-373063" algn="l" defTabSz="1371417" rtl="0" eaLnBrk="1" fontAlgn="auto" latinLnBrk="0" hangingPunct="1">
              <a:lnSpc>
                <a:spcPct val="110000"/>
              </a:lnSpc>
              <a:spcBef>
                <a:spcPts val="900"/>
              </a:spcBef>
              <a:spcAft>
                <a:spcPts val="0"/>
              </a:spcAft>
              <a:buClrTx/>
              <a:buSzPct val="75000"/>
              <a:buFontTx/>
              <a:buBlip>
                <a:blip r:embed="rId2"/>
              </a:buBlip>
              <a:tabLst/>
              <a:defRPr/>
            </a:pPr>
            <a:r>
              <a:rPr lang="en-GB" dirty="0"/>
              <a:t>Insert text here – it is bulleted and will run in to 2 columns with a nice space on the right. The dark background gives you a bit of variety, but use this one sparingly!</a:t>
            </a:r>
            <a:endParaRPr lang="en-US" dirty="0"/>
          </a:p>
        </p:txBody>
      </p:sp>
      <p:sp>
        <p:nvSpPr>
          <p:cNvPr id="4" name="Footer Placeholder 3"/>
          <p:cNvSpPr>
            <a:spLocks noGrp="1"/>
          </p:cNvSpPr>
          <p:nvPr>
            <p:ph type="ftr" sz="quarter" idx="14"/>
          </p:nvPr>
        </p:nvSpPr>
        <p:spPr>
          <a:xfrm>
            <a:off x="539749" y="9540000"/>
            <a:ext cx="1190034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econdary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1"/>
            <a:ext cx="10548937"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2 secondary image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0"/>
            <a:ext cx="10548937" cy="5101390"/>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Picture Placeholder 2"/>
          <p:cNvSpPr>
            <a:spLocks noGrp="1" noChangeAspect="1"/>
          </p:cNvSpPr>
          <p:nvPr>
            <p:ph type="pic" idx="39"/>
          </p:nvPr>
        </p:nvSpPr>
        <p:spPr>
          <a:xfrm>
            <a:off x="7739063" y="5101390"/>
            <a:ext cx="10548937" cy="5101390"/>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webpage comparis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2268" y="3325834"/>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7" name="Title 1"/>
          <p:cNvSpPr>
            <a:spLocks noGrp="1"/>
          </p:cNvSpPr>
          <p:nvPr>
            <p:ph type="title" hasCustomPrompt="1"/>
          </p:nvPr>
        </p:nvSpPr>
        <p:spPr>
          <a:xfrm>
            <a:off x="539750" y="540000"/>
            <a:ext cx="12744450" cy="359999"/>
          </a:xfrm>
        </p:spPr>
        <p:txBody>
          <a:bodyPr vert="horz" lIns="0" tIns="0" rIns="91440" bIns="45720" rtlCol="0" anchor="t">
            <a:noAutofit/>
          </a:bodyPr>
          <a:lstStyle>
            <a:lvl1pPr>
              <a:buFontTx/>
              <a:buNone/>
              <a:defRPr lang="en-US" baseline="0" dirty="0"/>
            </a:lvl1pPr>
          </a:lstStyle>
          <a:p>
            <a:pPr lvl="0"/>
            <a:r>
              <a:rPr lang="en-US" dirty="0"/>
              <a:t>Slide title – 2 image slide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2" name="Content Placeholder 2"/>
          <p:cNvSpPr>
            <a:spLocks noGrp="1"/>
          </p:cNvSpPr>
          <p:nvPr>
            <p:ph idx="19" hasCustomPrompt="1"/>
          </p:nvPr>
        </p:nvSpPr>
        <p:spPr>
          <a:xfrm>
            <a:off x="9180513" y="3325834"/>
            <a:ext cx="471819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6" name="Rectangle 5"/>
          <p:cNvSpPr/>
          <p:nvPr userDrawn="1"/>
        </p:nvSpPr>
        <p:spPr>
          <a:xfrm>
            <a:off x="553331" y="2174354"/>
            <a:ext cx="8525596" cy="965308"/>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9" name="Rectangle 5"/>
          <p:cNvSpPr/>
          <p:nvPr userDrawn="1"/>
        </p:nvSpPr>
        <p:spPr>
          <a:xfrm>
            <a:off x="9180512" y="2190750"/>
            <a:ext cx="8532811" cy="966125"/>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Content Placeholder 2"/>
          <p:cNvSpPr>
            <a:spLocks noGrp="1"/>
          </p:cNvSpPr>
          <p:nvPr>
            <p:ph idx="17" hasCustomPrompt="1"/>
          </p:nvPr>
        </p:nvSpPr>
        <p:spPr>
          <a:xfrm>
            <a:off x="1798638" y="2371028"/>
            <a:ext cx="4687529"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a:t>Title 1</a:t>
            </a:r>
            <a:endParaRPr lang="en-US" dirty="0"/>
          </a:p>
        </p:txBody>
      </p:sp>
      <p:sp>
        <p:nvSpPr>
          <p:cNvPr id="21" name="Content Placeholder 2"/>
          <p:cNvSpPr>
            <a:spLocks noGrp="1"/>
          </p:cNvSpPr>
          <p:nvPr>
            <p:ph idx="23" hasCustomPrompt="1"/>
          </p:nvPr>
        </p:nvSpPr>
        <p:spPr>
          <a:xfrm>
            <a:off x="10439400" y="2393711"/>
            <a:ext cx="4500563" cy="577348"/>
          </a:xfrm>
        </p:spPr>
        <p:txBody>
          <a:bodyPr vert="horz" lIns="216000" tIns="0" rIns="91440" bIns="45720" rtlCol="0" anchor="ctr">
            <a:noAutofit/>
          </a:bodyPr>
          <a:lstStyle>
            <a:lvl1pPr marL="0" indent="0">
              <a:buFontTx/>
              <a:buNone/>
              <a:defRPr lang="en-US" b="1" baseline="0" dirty="0" smtClean="0">
                <a:solidFill>
                  <a:schemeClr val="bg1"/>
                </a:solidFill>
                <a:latin typeface="+mj-lt"/>
                <a:ea typeface="+mj-ea"/>
                <a:cs typeface="+mj-cs"/>
              </a:defRPr>
            </a:lvl1pPr>
          </a:lstStyle>
          <a:p>
            <a:pPr lvl="0">
              <a:spcBef>
                <a:spcPct val="0"/>
              </a:spcBef>
            </a:pPr>
            <a:r>
              <a:rPr lang="en-US" dirty="0"/>
              <a:t>Title 2</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382577" y="2116730"/>
            <a:ext cx="1416061" cy="1110924"/>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9112234" y="2132904"/>
            <a:ext cx="1395445" cy="1094750"/>
          </a:xfrm>
          <a:prstGeom prst="rect">
            <a:avLst/>
          </a:prstGeom>
        </p:spPr>
      </p:pic>
      <p:sp>
        <p:nvSpPr>
          <p:cNvPr id="26" name="Text Placeholder 12"/>
          <p:cNvSpPr>
            <a:spLocks noGrp="1"/>
          </p:cNvSpPr>
          <p:nvPr>
            <p:ph type="body" sz="quarter" idx="16" hasCustomPrompt="1"/>
          </p:nvPr>
        </p:nvSpPr>
        <p:spPr>
          <a:xfrm>
            <a:off x="551642" y="3781600"/>
            <a:ext cx="8447895" cy="968819"/>
          </a:xfrm>
        </p:spPr>
        <p:txBody>
          <a:bodyPr lIns="0">
            <a:noAutofit/>
          </a:bodyPr>
          <a:lstStyle>
            <a:lvl1pPr marL="0" indent="0">
              <a:buFontTx/>
              <a:buNone/>
              <a:defRPr/>
            </a:lvl1pPr>
          </a:lstStyle>
          <a:p>
            <a:pPr lvl="0"/>
            <a:r>
              <a:rPr lang="en-US" dirty="0"/>
              <a:t>Insert text</a:t>
            </a:r>
          </a:p>
        </p:txBody>
      </p:sp>
      <p:sp>
        <p:nvSpPr>
          <p:cNvPr id="27" name="Text Placeholder 12"/>
          <p:cNvSpPr>
            <a:spLocks noGrp="1"/>
          </p:cNvSpPr>
          <p:nvPr>
            <p:ph type="body" sz="quarter" idx="20" hasCustomPrompt="1"/>
          </p:nvPr>
        </p:nvSpPr>
        <p:spPr>
          <a:xfrm>
            <a:off x="9186741" y="3831292"/>
            <a:ext cx="8512291" cy="919128"/>
          </a:xfrm>
        </p:spPr>
        <p:txBody>
          <a:bodyPr lIns="0">
            <a:noAutofit/>
          </a:bodyPr>
          <a:lstStyle>
            <a:lvl1pPr marL="0" indent="0">
              <a:buFontTx/>
              <a:buNone/>
              <a:defRPr/>
            </a:lvl1pPr>
          </a:lstStyle>
          <a:p>
            <a:pPr lvl="0"/>
            <a:r>
              <a:rPr lang="en-US" dirty="0"/>
              <a:t>Insert text</a:t>
            </a:r>
          </a:p>
        </p:txBody>
      </p:sp>
      <p:pic>
        <p:nvPicPr>
          <p:cNvPr id="29" name="Picture 2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9749" y="4652604"/>
            <a:ext cx="7399920" cy="4799404"/>
          </a:xfrm>
          <a:prstGeom prst="rect">
            <a:avLst/>
          </a:prstGeom>
        </p:spPr>
      </p:pic>
      <p:sp>
        <p:nvSpPr>
          <p:cNvPr id="5" name="Picture Placeholder 4"/>
          <p:cNvSpPr>
            <a:spLocks noGrp="1"/>
          </p:cNvSpPr>
          <p:nvPr>
            <p:ph type="pic" sz="quarter" idx="24" hasCustomPrompt="1"/>
          </p:nvPr>
        </p:nvSpPr>
        <p:spPr>
          <a:xfrm>
            <a:off x="592182" y="5194071"/>
            <a:ext cx="7146882" cy="4066651"/>
          </a:xfrm>
        </p:spPr>
        <p:txBody>
          <a:bodyPr/>
          <a:lstStyle>
            <a:lvl1pPr>
              <a:defRPr baseline="0"/>
            </a:lvl1pPr>
          </a:lstStyle>
          <a:p>
            <a:r>
              <a:rPr lang="en-US" dirty="0"/>
              <a:t>Insert mock up</a:t>
            </a:r>
          </a:p>
        </p:txBody>
      </p:sp>
      <p:pic>
        <p:nvPicPr>
          <p:cNvPr id="30" name="Picture 2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180512" y="4652604"/>
            <a:ext cx="7399920" cy="4799404"/>
          </a:xfrm>
          <a:prstGeom prst="rect">
            <a:avLst/>
          </a:prstGeom>
        </p:spPr>
      </p:pic>
      <p:sp>
        <p:nvSpPr>
          <p:cNvPr id="31" name="Picture Placeholder 4"/>
          <p:cNvSpPr>
            <a:spLocks noGrp="1"/>
          </p:cNvSpPr>
          <p:nvPr>
            <p:ph type="pic" sz="quarter" idx="25" hasCustomPrompt="1"/>
          </p:nvPr>
        </p:nvSpPr>
        <p:spPr>
          <a:xfrm>
            <a:off x="9232945" y="5194071"/>
            <a:ext cx="7146882" cy="4066651"/>
          </a:xfrm>
        </p:spPr>
        <p:txBody>
          <a:bodyPr/>
          <a:lstStyle>
            <a:lvl1pPr>
              <a:defRPr baseline="0"/>
            </a:lvl1pPr>
          </a:lstStyle>
          <a:p>
            <a:r>
              <a:rPr lang="en-US" dirty="0"/>
              <a:t>Insert mock up</a:t>
            </a:r>
          </a:p>
        </p:txBody>
      </p:sp>
      <p:sp>
        <p:nvSpPr>
          <p:cNvPr id="2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webpag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9443" y="5047540"/>
            <a:ext cx="6933882" cy="4497837"/>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9443" y="327607"/>
            <a:ext cx="6933882" cy="4497837"/>
          </a:xfrm>
          <a:prstGeom prst="rect">
            <a:avLst/>
          </a:prstGeom>
        </p:spPr>
      </p:pic>
      <p:sp>
        <p:nvSpPr>
          <p:cNvPr id="3" name="Picture Placeholder 2"/>
          <p:cNvSpPr>
            <a:spLocks noGrp="1" noChangeAspect="1"/>
          </p:cNvSpPr>
          <p:nvPr>
            <p:ph type="pic" idx="1" hasCustomPrompt="1"/>
          </p:nvPr>
        </p:nvSpPr>
        <p:spPr>
          <a:xfrm>
            <a:off x="10949940" y="893762"/>
            <a:ext cx="6583680" cy="3799155"/>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webpage mockup</a:t>
            </a:r>
          </a:p>
        </p:txBody>
      </p:sp>
      <p:sp>
        <p:nvSpPr>
          <p:cNvPr id="16" name="Picture Placeholder 2"/>
          <p:cNvSpPr>
            <a:spLocks noGrp="1" noChangeAspect="1"/>
          </p:cNvSpPr>
          <p:nvPr>
            <p:ph type="pic" idx="39" hasCustomPrompt="1"/>
          </p:nvPr>
        </p:nvSpPr>
        <p:spPr>
          <a:xfrm>
            <a:off x="10949940" y="5646421"/>
            <a:ext cx="6583680" cy="3671484"/>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a:t>Insert webpage mockup</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with webpag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14220825"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6693" y="4443985"/>
            <a:ext cx="6933882" cy="4497837"/>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9281" y="4443985"/>
            <a:ext cx="6933882" cy="4497837"/>
          </a:xfrm>
          <a:prstGeom prst="rect">
            <a:avLst/>
          </a:prstGeom>
        </p:spPr>
      </p:pic>
      <p:sp>
        <p:nvSpPr>
          <p:cNvPr id="3" name="Picture Placeholder 2"/>
          <p:cNvSpPr>
            <a:spLocks noGrp="1" noChangeAspect="1"/>
          </p:cNvSpPr>
          <p:nvPr>
            <p:ph type="pic" idx="1" hasCustomPrompt="1"/>
          </p:nvPr>
        </p:nvSpPr>
        <p:spPr>
          <a:xfrm>
            <a:off x="759778" y="5010140"/>
            <a:ext cx="6583680" cy="3799155"/>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webpage mockup</a:t>
            </a:r>
          </a:p>
        </p:txBody>
      </p:sp>
      <p:sp>
        <p:nvSpPr>
          <p:cNvPr id="16" name="Picture Placeholder 2"/>
          <p:cNvSpPr>
            <a:spLocks noGrp="1" noChangeAspect="1"/>
          </p:cNvSpPr>
          <p:nvPr>
            <p:ph type="pic" idx="39" hasCustomPrompt="1"/>
          </p:nvPr>
        </p:nvSpPr>
        <p:spPr>
          <a:xfrm>
            <a:off x="7997190" y="5042866"/>
            <a:ext cx="6583680" cy="3671484"/>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a:t>Insert webpage mockup</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Large Co-Branded Title Slide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39568" y="647884"/>
            <a:ext cx="7772400" cy="7772400"/>
          </a:xfrm>
          <a:prstGeom prst="rect">
            <a:avLst/>
          </a:prstGeom>
        </p:spPr>
      </p:pic>
      <p:sp>
        <p:nvSpPr>
          <p:cNvPr id="13" name="Footer Placeholder 12"/>
          <p:cNvSpPr>
            <a:spLocks noGrp="1"/>
          </p:cNvSpPr>
          <p:nvPr>
            <p:ph type="ftr" sz="quarter" idx="14"/>
          </p:nvPr>
        </p:nvSpPr>
        <p:spPr>
          <a:xfrm>
            <a:off x="539749" y="9540000"/>
            <a:ext cx="7987563" cy="457717"/>
          </a:xfrm>
          <a:prstGeom prst="rect">
            <a:avLst/>
          </a:prstGeom>
        </p:spPr>
        <p:txBody>
          <a:bodyPr/>
          <a:lstStyle>
            <a:lvl1pPr>
              <a:defRPr>
                <a:solidFill>
                  <a:schemeClr val="tx1"/>
                </a:solidFill>
              </a:defRPr>
            </a:lvl1pPr>
          </a:lstStyle>
          <a:p>
            <a:r>
              <a:rPr lang="en-GB" dirty="0" err="1"/>
              <a:t>MiQ</a:t>
            </a:r>
            <a:r>
              <a:rPr lang="en-GB" dirty="0"/>
              <a:t> presentation name  |  Client name or other information  |  Date 20XX</a:t>
            </a:r>
          </a:p>
        </p:txBody>
      </p:sp>
      <p:sp>
        <p:nvSpPr>
          <p:cNvPr id="10" name="Picture Placeholder 2">
            <a:extLst>
              <a:ext uri="{FF2B5EF4-FFF2-40B4-BE49-F238E27FC236}">
                <a16:creationId xmlns:a16="http://schemas.microsoft.com/office/drawing/2014/main" id="{6D334A16-86C5-FA40-A62F-00C62D12C653}"/>
              </a:ext>
            </a:extLst>
          </p:cNvPr>
          <p:cNvSpPr>
            <a:spLocks noGrp="1"/>
          </p:cNvSpPr>
          <p:nvPr>
            <p:ph type="pic" sz="quarter" idx="15" hasCustomPrompt="1"/>
          </p:nvPr>
        </p:nvSpPr>
        <p:spPr>
          <a:xfrm>
            <a:off x="10896450" y="2888345"/>
            <a:ext cx="6421898" cy="3291478"/>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baseline="0">
                <a:solidFill>
                  <a:schemeClr val="bg1"/>
                </a:solidFill>
              </a:defRPr>
            </a:lvl1pPr>
          </a:lstStyle>
          <a:p>
            <a:r>
              <a:rPr lang="en-GB" dirty="0"/>
              <a:t>Client Logo centred vertically and left aligned</a:t>
            </a:r>
          </a:p>
          <a:p>
            <a:endParaRPr lang="en-GB" dirty="0"/>
          </a:p>
        </p:txBody>
      </p:sp>
      <p:cxnSp>
        <p:nvCxnSpPr>
          <p:cNvPr id="7" name="Straight Connector 6">
            <a:extLst>
              <a:ext uri="{FF2B5EF4-FFF2-40B4-BE49-F238E27FC236}">
                <a16:creationId xmlns:a16="http://schemas.microsoft.com/office/drawing/2014/main" id="{7D07FB89-8128-C445-A549-6BE9F9008C0B}"/>
              </a:ext>
            </a:extLst>
          </p:cNvPr>
          <p:cNvCxnSpPr/>
          <p:nvPr userDrawn="1"/>
        </p:nvCxnSpPr>
        <p:spPr>
          <a:xfrm>
            <a:off x="9609605" y="2626084"/>
            <a:ext cx="3" cy="3816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E982EF88-081F-8A4C-8C98-742BEEFA2911}"/>
              </a:ext>
            </a:extLst>
          </p:cNvPr>
          <p:cNvSpPr>
            <a:spLocks noGrp="1"/>
          </p:cNvSpPr>
          <p:nvPr>
            <p:ph type="body" idx="1" hasCustomPrompt="1"/>
          </p:nvPr>
        </p:nvSpPr>
        <p:spPr>
          <a:xfrm>
            <a:off x="2892055" y="7302500"/>
            <a:ext cx="14205097" cy="2947271"/>
          </a:xfrm>
        </p:spPr>
        <p:txBody>
          <a:bodyPr vert="horz" lIns="0" tIns="0" rIns="0" bIns="0" rtlCol="0">
            <a:normAutofit/>
          </a:bodyPr>
          <a:lstStyle>
            <a:lvl1pPr marL="0" indent="0">
              <a:spcBef>
                <a:spcPts val="0"/>
              </a:spcBef>
              <a:buNone/>
              <a:defRPr lang="en-US" sz="3200" b="1" smtClean="0">
                <a:solidFill>
                  <a:schemeClr val="tx1"/>
                </a:solidFill>
              </a:defRPr>
            </a:lvl1pPr>
          </a:lstStyle>
          <a:p>
            <a:pPr marL="0" lvl="0" indent="0">
              <a:buNone/>
            </a:pPr>
            <a:r>
              <a:rPr lang="en-US" dirty="0"/>
              <a:t>Use this space for a subtitle if you need one. </a:t>
            </a:r>
          </a:p>
        </p:txBody>
      </p:sp>
    </p:spTree>
    <p:extLst>
      <p:ext uri="{BB962C8B-B14F-4D97-AF65-F5344CB8AC3E}">
        <p14:creationId xmlns:p14="http://schemas.microsoft.com/office/powerpoint/2010/main" val="4234867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18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with secondary im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6980940"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6400" y="1576800"/>
            <a:ext cx="6980941" cy="72079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ext with secondary image">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6980940" cy="562059"/>
          </a:xfrm>
        </p:spPr>
        <p:txBody>
          <a:bodyPr vert="horz" lIns="0" tIns="0" rIns="91440" bIns="45720" rtlCol="0" anchor="t">
            <a:noAutofit/>
          </a:bodyPr>
          <a:lstStyle>
            <a:lvl1pPr>
              <a:defRPr lang="en-US" baseline="0" dirty="0">
                <a:solidFill>
                  <a:schemeClr val="bg1"/>
                </a:solidFill>
              </a:defRPr>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6400" y="1576800"/>
            <a:ext cx="6983414" cy="720798"/>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text with secondary im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17173574" cy="913104"/>
          </a:xfrm>
        </p:spPr>
        <p:txBody>
          <a:bodyPr vert="horz" lIns="0" tIns="0" rIns="91440" bIns="45720" rtlCol="0" anchor="t">
            <a:noAutofit/>
          </a:bodyPr>
          <a:lstStyle>
            <a:lvl1pPr>
              <a:defRPr lang="en-US" sz="2800" baseline="0" dirty="0"/>
            </a:lvl1pPr>
          </a:lstStyle>
          <a:p>
            <a:pPr lvl="0"/>
            <a:r>
              <a:rPr lang="en-US" dirty="0"/>
              <a:t>Add title – use a secondary image to support or illustrate a  short paragraph</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6"/>
          <p:cNvSpPr>
            <a:spLocks noGrp="1"/>
          </p:cNvSpPr>
          <p:nvPr>
            <p:ph type="body" sz="quarter" idx="32"/>
          </p:nvPr>
        </p:nvSpPr>
        <p:spPr>
          <a:xfrm>
            <a:off x="539749" y="2576526"/>
            <a:ext cx="5580064" cy="4544710"/>
          </a:xfrm>
        </p:spPr>
        <p:txBody>
          <a:bodyPr lIns="0">
            <a:noAutofit/>
          </a:bodyPr>
          <a:lstStyle>
            <a:lvl1pPr marL="0" indent="0">
              <a:buNone/>
              <a:defRPr sz="2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with secondary image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17173574" cy="913104"/>
          </a:xfrm>
        </p:spPr>
        <p:txBody>
          <a:bodyPr vert="horz" lIns="0" tIns="0" rIns="91440" bIns="45720" rtlCol="0" anchor="t">
            <a:noAutofit/>
          </a:bodyPr>
          <a:lstStyle>
            <a:lvl1pPr>
              <a:defRPr lang="en-US" sz="2800" baseline="0" dirty="0">
                <a:solidFill>
                  <a:schemeClr val="bg1"/>
                </a:solidFill>
              </a:defRPr>
            </a:lvl1pPr>
          </a:lstStyle>
          <a:p>
            <a:pPr lvl="0"/>
            <a:r>
              <a:rPr lang="en-US" dirty="0"/>
              <a:t>Add title – use a secondary image to support or illustrate a  short paragraph</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6" name="Text Placeholder 6"/>
          <p:cNvSpPr>
            <a:spLocks noGrp="1"/>
          </p:cNvSpPr>
          <p:nvPr>
            <p:ph type="body" sz="quarter" idx="32"/>
          </p:nvPr>
        </p:nvSpPr>
        <p:spPr>
          <a:xfrm>
            <a:off x="539749" y="2576526"/>
            <a:ext cx="5580064" cy="4544710"/>
          </a:xfrm>
        </p:spPr>
        <p:txBody>
          <a:bodyPr lIns="0">
            <a:noAutofit/>
          </a:bodyPr>
          <a:lstStyle>
            <a:lvl1pPr marL="0" indent="0">
              <a:buNone/>
              <a:defRPr sz="2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with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Insert title – 3 secondary images (or graphics)  with supporting text</a:t>
            </a:r>
          </a:p>
        </p:txBody>
      </p:sp>
      <p:sp>
        <p:nvSpPr>
          <p:cNvPr id="3" name="Content Placeholder 2"/>
          <p:cNvSpPr>
            <a:spLocks noGrp="1"/>
          </p:cNvSpPr>
          <p:nvPr>
            <p:ph idx="1" hasCustomPrompt="1"/>
          </p:nvPr>
        </p:nvSpPr>
        <p:spPr>
          <a:xfrm>
            <a:off x="539750" y="2199758"/>
            <a:ext cx="5589588" cy="3930789"/>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7" name="Content Placeholder 2"/>
          <p:cNvSpPr>
            <a:spLocks noGrp="1"/>
          </p:cNvSpPr>
          <p:nvPr>
            <p:ph idx="14" hasCustomPrompt="1"/>
          </p:nvPr>
        </p:nvSpPr>
        <p:spPr>
          <a:xfrm>
            <a:off x="6299200" y="2199758"/>
            <a:ext cx="5581650" cy="3930789"/>
          </a:xfr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9" name="Content Placeholder 2"/>
          <p:cNvSpPr>
            <a:spLocks noGrp="1"/>
          </p:cNvSpPr>
          <p:nvPr>
            <p:ph idx="15" hasCustomPrompt="1"/>
          </p:nvPr>
        </p:nvSpPr>
        <p:spPr>
          <a:xfrm>
            <a:off x="12060238" y="2199758"/>
            <a:ext cx="5653086" cy="3930789"/>
          </a:xfr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15" name="Content Placeholder 2"/>
          <p:cNvSpPr>
            <a:spLocks noGrp="1"/>
          </p:cNvSpPr>
          <p:nvPr>
            <p:ph idx="19" hasCustomPrompt="1"/>
          </p:nvPr>
        </p:nvSpPr>
        <p:spPr>
          <a:xfrm>
            <a:off x="539750" y="6410345"/>
            <a:ext cx="4932000" cy="33354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Text Placeholder 6"/>
          <p:cNvSpPr>
            <a:spLocks noGrp="1"/>
          </p:cNvSpPr>
          <p:nvPr>
            <p:ph type="body" sz="quarter" idx="32" hasCustomPrompt="1"/>
          </p:nvPr>
        </p:nvSpPr>
        <p:spPr>
          <a:xfrm>
            <a:off x="539750" y="6743893"/>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7" name="Content Placeholder 2"/>
          <p:cNvSpPr>
            <a:spLocks noGrp="1"/>
          </p:cNvSpPr>
          <p:nvPr>
            <p:ph idx="33" hasCustomPrompt="1"/>
          </p:nvPr>
        </p:nvSpPr>
        <p:spPr>
          <a:xfrm>
            <a:off x="6299200" y="6410345"/>
            <a:ext cx="4932000" cy="354813"/>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4" hasCustomPrompt="1"/>
          </p:nvPr>
        </p:nvSpPr>
        <p:spPr>
          <a:xfrm>
            <a:off x="6299200" y="6765158"/>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5" hasCustomPrompt="1"/>
          </p:nvPr>
        </p:nvSpPr>
        <p:spPr>
          <a:xfrm>
            <a:off x="12095970" y="6410346"/>
            <a:ext cx="4932000" cy="333547"/>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6" hasCustomPrompt="1"/>
          </p:nvPr>
        </p:nvSpPr>
        <p:spPr>
          <a:xfrm>
            <a:off x="12095970" y="6743894"/>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49" y="9540000"/>
            <a:ext cx="12376149" cy="473993"/>
          </a:xfrm>
          <a:prstGeom prst="rect">
            <a:avLst/>
          </a:prstGeom>
        </p:spPr>
        <p:txBody>
          <a:bodyPr/>
          <a:lstStyle/>
          <a:p>
            <a:r>
              <a:rPr lang="en-GB" dirty="0"/>
              <a:t>MiQ presentation name  |  Client name or other information  |  Date 20XX</a:t>
            </a:r>
          </a:p>
        </p:txBody>
      </p:sp>
      <p:sp>
        <p:nvSpPr>
          <p:cNvPr id="10" name="Slide Number Placeholder 9"/>
          <p:cNvSpPr>
            <a:spLocks noGrp="1"/>
          </p:cNvSpPr>
          <p:nvPr>
            <p:ph type="sldNum" sz="quarter" idx="38"/>
          </p:nvPr>
        </p:nvSpPr>
        <p:spPr/>
        <p:txBody>
          <a:bodyPr rIns="0"/>
          <a:lstStyle/>
          <a:p>
            <a:fld id="{D169FC91-59AE-C64A-9DCD-3B3C91131C87}" type="slidenum">
              <a:rPr lang="en-US" smtClean="0"/>
              <a:pPr/>
              <a:t>‹#›</a:t>
            </a:fld>
            <a:endParaRPr lang="en-US" dirty="0"/>
          </a:p>
        </p:txBody>
      </p:sp>
      <p:sp>
        <p:nvSpPr>
          <p:cNvPr id="2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with image LOGO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Insert title – 3 secondary images (or graphics)  with supporting text</a:t>
            </a:r>
          </a:p>
        </p:txBody>
      </p:sp>
      <p:sp>
        <p:nvSpPr>
          <p:cNvPr id="3" name="Content Placeholder 2"/>
          <p:cNvSpPr>
            <a:spLocks noGrp="1"/>
          </p:cNvSpPr>
          <p:nvPr>
            <p:ph idx="1" hasCustomPrompt="1"/>
          </p:nvPr>
        </p:nvSpPr>
        <p:spPr>
          <a:xfrm>
            <a:off x="761193" y="2433190"/>
            <a:ext cx="2879725" cy="2025121"/>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a:t>
            </a:r>
            <a:r>
              <a:rPr lang="en-US"/>
              <a:t>insert LOGO</a:t>
            </a:r>
            <a:endParaRPr lang="en-US" dirty="0"/>
          </a:p>
        </p:txBody>
      </p:sp>
      <p:sp>
        <p:nvSpPr>
          <p:cNvPr id="7" name="Content Placeholder 2"/>
          <p:cNvSpPr>
            <a:spLocks noGrp="1"/>
          </p:cNvSpPr>
          <p:nvPr>
            <p:ph idx="14" hasCustomPrompt="1"/>
          </p:nvPr>
        </p:nvSpPr>
        <p:spPr>
          <a:xfrm>
            <a:off x="7544615" y="2195195"/>
            <a:ext cx="4320000" cy="4320000"/>
          </a:xfrm>
          <a:prstGeom prst="ellipse">
            <a:avLst/>
          </a:prstGeo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15" name="Content Placeholder 2"/>
          <p:cNvSpPr>
            <a:spLocks noGrp="1"/>
          </p:cNvSpPr>
          <p:nvPr>
            <p:ph idx="19" hasCustomPrompt="1"/>
          </p:nvPr>
        </p:nvSpPr>
        <p:spPr>
          <a:xfrm>
            <a:off x="761193" y="4674168"/>
            <a:ext cx="4932000" cy="333548"/>
          </a:xfrm>
          <a:noFill/>
        </p:spPr>
        <p:txBody>
          <a:bodyPr lIns="0">
            <a:no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Text Placeholder 6"/>
          <p:cNvSpPr>
            <a:spLocks noGrp="1"/>
          </p:cNvSpPr>
          <p:nvPr>
            <p:ph type="body" sz="quarter" idx="32" hasCustomPrompt="1"/>
          </p:nvPr>
        </p:nvSpPr>
        <p:spPr>
          <a:xfrm>
            <a:off x="761193" y="5147380"/>
            <a:ext cx="4872650" cy="188518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5" hasCustomPrompt="1"/>
          </p:nvPr>
        </p:nvSpPr>
        <p:spPr>
          <a:xfrm>
            <a:off x="12317414" y="4674168"/>
            <a:ext cx="4932000" cy="333547"/>
          </a:xfrm>
          <a:noFill/>
        </p:spPr>
        <p:txBody>
          <a:bodyPr lIns="0">
            <a:no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 name="Footer Placeholder 3"/>
          <p:cNvSpPr>
            <a:spLocks noGrp="1"/>
          </p:cNvSpPr>
          <p:nvPr>
            <p:ph type="ftr" sz="quarter" idx="37"/>
          </p:nvPr>
        </p:nvSpPr>
        <p:spPr>
          <a:xfrm>
            <a:off x="539749" y="9540000"/>
            <a:ext cx="12376149" cy="473993"/>
          </a:xfrm>
          <a:prstGeom prst="rect">
            <a:avLst/>
          </a:prstGeom>
        </p:spPr>
        <p:txBody>
          <a:bodyPr/>
          <a:lstStyle/>
          <a:p>
            <a:r>
              <a:rPr lang="en-GB" dirty="0"/>
              <a:t>MiQ presentation name  |  Client name or other information  |  Date 20XX</a:t>
            </a:r>
          </a:p>
        </p:txBody>
      </p:sp>
      <p:sp>
        <p:nvSpPr>
          <p:cNvPr id="10" name="Slide Number Placeholder 9"/>
          <p:cNvSpPr>
            <a:spLocks noGrp="1"/>
          </p:cNvSpPr>
          <p:nvPr>
            <p:ph type="sldNum" sz="quarter" idx="38"/>
          </p:nvPr>
        </p:nvSpPr>
        <p:spPr/>
        <p:txBody>
          <a:bodyPr rIns="0"/>
          <a:lstStyle/>
          <a:p>
            <a:fld id="{D169FC91-59AE-C64A-9DCD-3B3C91131C87}" type="slidenum">
              <a:rPr lang="en-US" smtClean="0"/>
              <a:pPr/>
              <a:t>‹#›</a:t>
            </a:fld>
            <a:endParaRPr lang="en-US" dirty="0"/>
          </a:p>
        </p:txBody>
      </p:sp>
      <p:sp>
        <p:nvSpPr>
          <p:cNvPr id="21" name="Snip Single Corner Rectangle 20"/>
          <p:cNvSpPr/>
          <p:nvPr userDrawn="1"/>
        </p:nvSpPr>
        <p:spPr>
          <a:xfrm>
            <a:off x="504017" y="2190750"/>
            <a:ext cx="5580063" cy="4975637"/>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ontent Placeholder 2"/>
          <p:cNvSpPr>
            <a:spLocks noGrp="1"/>
          </p:cNvSpPr>
          <p:nvPr>
            <p:ph idx="39" hasCustomPrompt="1"/>
          </p:nvPr>
        </p:nvSpPr>
        <p:spPr>
          <a:xfrm>
            <a:off x="12317414" y="2433190"/>
            <a:ext cx="2879725" cy="2025121"/>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a:t>
            </a:r>
            <a:r>
              <a:rPr lang="en-US"/>
              <a:t>insert LOGO</a:t>
            </a:r>
            <a:endParaRPr lang="en-US" dirty="0"/>
          </a:p>
        </p:txBody>
      </p:sp>
      <p:sp>
        <p:nvSpPr>
          <p:cNvPr id="25" name="Text Placeholder 6"/>
          <p:cNvSpPr>
            <a:spLocks noGrp="1"/>
          </p:cNvSpPr>
          <p:nvPr>
            <p:ph type="body" sz="quarter" idx="41" hasCustomPrompt="1"/>
          </p:nvPr>
        </p:nvSpPr>
        <p:spPr>
          <a:xfrm>
            <a:off x="12317415" y="5147380"/>
            <a:ext cx="4932000" cy="1863917"/>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6" name="Snip Single Corner Rectangle 25"/>
          <p:cNvSpPr/>
          <p:nvPr userDrawn="1"/>
        </p:nvSpPr>
        <p:spPr>
          <a:xfrm>
            <a:off x="12060238" y="2190750"/>
            <a:ext cx="5580063" cy="4975637"/>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Content Placeholder 2"/>
          <p:cNvSpPr>
            <a:spLocks noGrp="1"/>
          </p:cNvSpPr>
          <p:nvPr>
            <p:ph idx="42" hasCustomPrompt="1"/>
          </p:nvPr>
        </p:nvSpPr>
        <p:spPr>
          <a:xfrm>
            <a:off x="6509197" y="5281204"/>
            <a:ext cx="2750332" cy="1885183"/>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Logo, mock up or secondary image</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mparison 1">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39287"/>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2128" userDrawn="1">
          <p15:clr>
            <a:srgbClr val="FBAE40"/>
          </p15:clr>
        </p15:guide>
        <p15:guide id="3" orient="horz" pos="317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mparison 1">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11578"/>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2128">
          <p15:clr>
            <a:srgbClr val="FBAE40"/>
          </p15:clr>
        </p15:guide>
        <p15:guide id="3" orient="horz" pos="317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numbers 3">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979613" y="2661596"/>
            <a:ext cx="3067398" cy="2406425"/>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7739063" y="2661596"/>
            <a:ext cx="3067398" cy="2406425"/>
          </a:xfrm>
          <a:prstGeom prst="rect">
            <a:avLst/>
          </a:prstGeom>
        </p:spPr>
      </p:pic>
      <p:pic>
        <p:nvPicPr>
          <p:cNvPr id="25"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61767" y="2661596"/>
            <a:ext cx="3067398" cy="2406425"/>
          </a:xfrm>
          <a:prstGeom prst="rect">
            <a:avLst/>
          </a:prstGeom>
        </p:spPr>
      </p:pic>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Comparison 1">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979613" y="2661596"/>
            <a:ext cx="3067398" cy="2406425"/>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7739063" y="2661596"/>
            <a:ext cx="3067398" cy="2406425"/>
          </a:xfrm>
          <a:prstGeom prst="rect">
            <a:avLst/>
          </a:prstGeom>
        </p:spPr>
      </p:pic>
      <p:pic>
        <p:nvPicPr>
          <p:cNvPr id="25"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61767" y="2661596"/>
            <a:ext cx="3067398" cy="2406425"/>
          </a:xfrm>
          <a:prstGeom prst="rect">
            <a:avLst/>
          </a:prstGeom>
        </p:spPr>
      </p:pic>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arge Co-Branded Title Slide DARK">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30890" y="-470404"/>
            <a:ext cx="11226221" cy="11226221"/>
          </a:xfrm>
          <a:prstGeom prst="rect">
            <a:avLst/>
          </a:prstGeom>
        </p:spPr>
      </p:pic>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Text Placeholder 2"/>
          <p:cNvSpPr>
            <a:spLocks noGrp="1"/>
          </p:cNvSpPr>
          <p:nvPr>
            <p:ph type="body" idx="1" hasCustomPrompt="1"/>
          </p:nvPr>
        </p:nvSpPr>
        <p:spPr>
          <a:xfrm>
            <a:off x="0" y="7302500"/>
            <a:ext cx="18288000" cy="2947271"/>
          </a:xfrm>
        </p:spPr>
        <p:txBody>
          <a:bodyPr vert="horz" lIns="0" tIns="0" rIns="0" bIns="0" rtlCol="0">
            <a:normAutofit/>
          </a:bodyPr>
          <a:lstStyle>
            <a:lvl1pPr marL="0" indent="0" algn="ctr">
              <a:spcBef>
                <a:spcPts val="0"/>
              </a:spcBef>
              <a:buNone/>
              <a:defRPr lang="en-US" sz="3200" b="1" smtClean="0">
                <a:solidFill>
                  <a:schemeClr val="bg1"/>
                </a:solidFill>
              </a:defRPr>
            </a:lvl1pPr>
          </a:lstStyle>
          <a:p>
            <a:pPr marL="0" lvl="0" indent="0">
              <a:buNone/>
            </a:pPr>
            <a:r>
              <a:rPr lang="en-US" dirty="0"/>
              <a:t>Use this space for a subtitle if you need one.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18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MPARISON">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950021" y="2629346"/>
            <a:ext cx="3067398" cy="240642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5377241" y="2629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9804461" y="2629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2" name="Picture Placeholder 17"/>
          <p:cNvSpPr>
            <a:spLocks noGrp="1"/>
          </p:cNvSpPr>
          <p:nvPr>
            <p:ph type="pic" sz="quarter" idx="25" hasCustomPrompt="1"/>
          </p:nvPr>
        </p:nvSpPr>
        <p:spPr>
          <a:xfrm>
            <a:off x="14231681" y="2644824"/>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7"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021" y="2629346"/>
            <a:ext cx="3067398" cy="2406425"/>
          </a:xfrm>
          <a:prstGeom prst="rect">
            <a:avLst/>
          </a:prstGeom>
        </p:spPr>
      </p:pic>
      <p:pic>
        <p:nvPicPr>
          <p:cNvPr id="28"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5377241" y="2629346"/>
            <a:ext cx="3067398" cy="2406425"/>
          </a:xfrm>
          <a:prstGeom prst="rect">
            <a:avLst/>
          </a:prstGeom>
        </p:spPr>
      </p:pic>
      <p:pic>
        <p:nvPicPr>
          <p:cNvPr id="29"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804461" y="2629346"/>
            <a:ext cx="3067398" cy="2406425"/>
          </a:xfrm>
          <a:prstGeom prst="rect">
            <a:avLst/>
          </a:prstGeom>
        </p:spPr>
      </p:pic>
      <p:pic>
        <p:nvPicPr>
          <p:cNvPr id="30"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4231681" y="2644824"/>
            <a:ext cx="3067398" cy="2406425"/>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mparison 4">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7"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021" y="2629346"/>
            <a:ext cx="3067398" cy="2406425"/>
          </a:xfrm>
          <a:prstGeom prst="rect">
            <a:avLst/>
          </a:prstGeom>
        </p:spPr>
      </p:pic>
      <p:pic>
        <p:nvPicPr>
          <p:cNvPr id="28"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5377241" y="2629346"/>
            <a:ext cx="3067398" cy="2406425"/>
          </a:xfrm>
          <a:prstGeom prst="rect">
            <a:avLst/>
          </a:prstGeom>
        </p:spPr>
      </p:pic>
      <p:pic>
        <p:nvPicPr>
          <p:cNvPr id="29"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804461" y="2629346"/>
            <a:ext cx="3067398" cy="2406425"/>
          </a:xfrm>
          <a:prstGeom prst="rect">
            <a:avLst/>
          </a:prstGeom>
        </p:spPr>
      </p:pic>
      <p:pic>
        <p:nvPicPr>
          <p:cNvPr id="30"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4231681" y="2644824"/>
            <a:ext cx="3067398" cy="2406425"/>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OMAPRISON LIGHT">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3079750"/>
            <a:ext cx="3887940" cy="583565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3079750"/>
            <a:ext cx="3887940" cy="5835650"/>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3079750"/>
            <a:ext cx="3887940" cy="5835650"/>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6510371"/>
            <a:ext cx="3887941" cy="2405029"/>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6542803"/>
            <a:ext cx="3887940" cy="237259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6542803"/>
            <a:ext cx="3887940" cy="237259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a:t>MiQ presentation name  |  Client name or other information  |  Date 20XX</a:t>
            </a:r>
            <a:endParaRPr lang="en-GB" dirty="0"/>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950021" y="3518346"/>
            <a:ext cx="3067398" cy="240642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5377241" y="3518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9804461" y="3518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Snip Single Corner Rectangle 16"/>
          <p:cNvSpPr/>
          <p:nvPr userDrawn="1"/>
        </p:nvSpPr>
        <p:spPr>
          <a:xfrm>
            <a:off x="13821410" y="3079750"/>
            <a:ext cx="3887940" cy="5835650"/>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6558281"/>
            <a:ext cx="3887940" cy="2357120"/>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2" name="Picture Placeholder 17"/>
          <p:cNvSpPr>
            <a:spLocks noGrp="1"/>
          </p:cNvSpPr>
          <p:nvPr>
            <p:ph type="pic" sz="quarter" idx="25" hasCustomPrompt="1"/>
          </p:nvPr>
        </p:nvSpPr>
        <p:spPr>
          <a:xfrm>
            <a:off x="14231681" y="3533824"/>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3" name="Content Placeholder 2"/>
          <p:cNvSpPr>
            <a:spLocks noGrp="1"/>
          </p:cNvSpPr>
          <p:nvPr>
            <p:ph idx="29" hasCustomPrompt="1"/>
          </p:nvPr>
        </p:nvSpPr>
        <p:spPr>
          <a:xfrm>
            <a:off x="542925"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bg1"/>
        </a:solidFill>
        <a:effectLst/>
      </p:bgPr>
    </p:bg>
    <p:spTree>
      <p:nvGrpSpPr>
        <p:cNvPr id="1" name=""/>
        <p:cNvGrpSpPr/>
        <p:nvPr/>
      </p:nvGrpSpPr>
      <p:grpSpPr>
        <a:xfrm>
          <a:off x="0" y="0"/>
          <a:ext cx="0" cy="0"/>
          <a:chOff x="0" y="0"/>
          <a:chExt cx="0" cy="0"/>
        </a:xfrm>
      </p:grpSpPr>
      <p:sp>
        <p:nvSpPr>
          <p:cNvPr id="45" name="Snip Single Corner Rectangle 44"/>
          <p:cNvSpPr/>
          <p:nvPr userDrawn="1"/>
        </p:nvSpPr>
        <p:spPr>
          <a:xfrm>
            <a:off x="13476202"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nip Single Corner Rectangle 4"/>
          <p:cNvSpPr/>
          <p:nvPr userDrawn="1"/>
        </p:nvSpPr>
        <p:spPr>
          <a:xfrm>
            <a:off x="552366" y="1773912"/>
            <a:ext cx="4021260" cy="3533335"/>
          </a:xfrm>
          <a:prstGeom prst="snip1Rect">
            <a:avLst>
              <a:gd name="adj" fmla="val 173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539750" y="540000"/>
            <a:ext cx="14220825" cy="360000"/>
          </a:xfrm>
        </p:spPr>
        <p:txBody>
          <a:bodyPr vert="horz" lIns="0" tIns="0" rIns="91440" bIns="45720" rtlCol="0" anchor="t">
            <a:noAutofit/>
          </a:bodyPr>
          <a:lstStyle>
            <a:lvl1pPr>
              <a:defRPr lang="en-US" baseline="0" dirty="0">
                <a:solidFill>
                  <a:schemeClr val="tx1"/>
                </a:solidFill>
              </a:defRPr>
            </a:lvl1pPr>
          </a:lstStyle>
          <a:p>
            <a:pPr lvl="0"/>
            <a:r>
              <a:rPr lang="en-US" dirty="0"/>
              <a:t>Boxes – you can change the </a:t>
            </a:r>
            <a:r>
              <a:rPr lang="en-US" dirty="0" err="1"/>
              <a:t>colours</a:t>
            </a:r>
            <a:r>
              <a:rPr lang="en-US" dirty="0"/>
              <a:t> of these on the master slide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4871953" y="1773912"/>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Snip Single Corner Rectangle 18"/>
          <p:cNvSpPr/>
          <p:nvPr userDrawn="1"/>
        </p:nvSpPr>
        <p:spPr>
          <a:xfrm>
            <a:off x="9185190" y="1773912"/>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Snip Single Corner Rectangle 21"/>
          <p:cNvSpPr/>
          <p:nvPr userDrawn="1"/>
        </p:nvSpPr>
        <p:spPr>
          <a:xfrm>
            <a:off x="13476202" y="1773912"/>
            <a:ext cx="4021260" cy="3533335"/>
          </a:xfrm>
          <a:prstGeom prst="snip1Rect">
            <a:avLst>
              <a:gd name="adj" fmla="val 173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Snip Single Corner Rectangle 22"/>
          <p:cNvSpPr/>
          <p:nvPr userDrawn="1"/>
        </p:nvSpPr>
        <p:spPr>
          <a:xfrm>
            <a:off x="552366"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Snip Single Corner Rectangle 23"/>
          <p:cNvSpPr/>
          <p:nvPr userDrawn="1"/>
        </p:nvSpPr>
        <p:spPr>
          <a:xfrm>
            <a:off x="4871953"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Content Placeholder 2"/>
          <p:cNvSpPr>
            <a:spLocks noGrp="1"/>
          </p:cNvSpPr>
          <p:nvPr>
            <p:ph idx="17" hasCustomPrompt="1"/>
          </p:nvPr>
        </p:nvSpPr>
        <p:spPr>
          <a:xfrm>
            <a:off x="552366" y="2630494"/>
            <a:ext cx="3960000" cy="2562413"/>
          </a:xfrm>
        </p:spPr>
        <p:txBody>
          <a:bodyPr vert="horz" lIns="432000" tIns="45720" rIns="288000" bIns="45720" numCol="1" spcCol="288000" rtlCol="0">
            <a:noAutofit/>
          </a:bodyPr>
          <a:lstStyle>
            <a:lvl1pPr marL="342854" indent="-342854">
              <a:spcBef>
                <a:spcPts val="1500"/>
              </a:spcBef>
              <a:buNone/>
              <a:defRPr lang="en-US" sz="2000" baseline="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25" name="Content Placeholder 2"/>
          <p:cNvSpPr>
            <a:spLocks noGrp="1"/>
          </p:cNvSpPr>
          <p:nvPr>
            <p:ph idx="21" hasCustomPrompt="1"/>
          </p:nvPr>
        </p:nvSpPr>
        <p:spPr>
          <a:xfrm>
            <a:off x="552366" y="2220716"/>
            <a:ext cx="3960000" cy="409778"/>
          </a:xfrm>
          <a:noFill/>
        </p:spPr>
        <p:txBody>
          <a:bodyPr lIns="432000">
            <a:normAutofit/>
          </a:bodyPr>
          <a:lstStyle>
            <a:lvl1pPr marL="28575" indent="0">
              <a:buNone/>
              <a:tabLst/>
              <a:defRPr sz="2000" b="1" baseline="0">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22" hasCustomPrompt="1"/>
          </p:nvPr>
        </p:nvSpPr>
        <p:spPr>
          <a:xfrm>
            <a:off x="4885625"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tabLst/>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27" name="Content Placeholder 2"/>
          <p:cNvSpPr>
            <a:spLocks noGrp="1"/>
          </p:cNvSpPr>
          <p:nvPr>
            <p:ph idx="23" hasCustomPrompt="1"/>
          </p:nvPr>
        </p:nvSpPr>
        <p:spPr>
          <a:xfrm>
            <a:off x="4885625" y="2220716"/>
            <a:ext cx="3960000" cy="40977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32" name="Content Placeholder 2"/>
          <p:cNvSpPr>
            <a:spLocks noGrp="1"/>
          </p:cNvSpPr>
          <p:nvPr>
            <p:ph idx="24" hasCustomPrompt="1"/>
          </p:nvPr>
        </p:nvSpPr>
        <p:spPr>
          <a:xfrm>
            <a:off x="9202910"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3" name="Content Placeholder 2"/>
          <p:cNvSpPr>
            <a:spLocks noGrp="1"/>
          </p:cNvSpPr>
          <p:nvPr>
            <p:ph idx="25" hasCustomPrompt="1"/>
          </p:nvPr>
        </p:nvSpPr>
        <p:spPr>
          <a:xfrm>
            <a:off x="9202910" y="2220716"/>
            <a:ext cx="3960000" cy="408056"/>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4" name="Content Placeholder 2"/>
          <p:cNvSpPr>
            <a:spLocks noGrp="1"/>
          </p:cNvSpPr>
          <p:nvPr>
            <p:ph idx="26" hasCustomPrompt="1"/>
          </p:nvPr>
        </p:nvSpPr>
        <p:spPr>
          <a:xfrm>
            <a:off x="13510133"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5" name="Content Placeholder 2"/>
          <p:cNvSpPr>
            <a:spLocks noGrp="1"/>
          </p:cNvSpPr>
          <p:nvPr>
            <p:ph idx="27" hasCustomPrompt="1"/>
          </p:nvPr>
        </p:nvSpPr>
        <p:spPr>
          <a:xfrm>
            <a:off x="13510133" y="2220716"/>
            <a:ext cx="3960000" cy="408056"/>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6" name="Content Placeholder 2"/>
          <p:cNvSpPr>
            <a:spLocks noGrp="1"/>
          </p:cNvSpPr>
          <p:nvPr>
            <p:ph idx="28" hasCustomPrompt="1"/>
          </p:nvPr>
        </p:nvSpPr>
        <p:spPr>
          <a:xfrm>
            <a:off x="552366" y="6459267"/>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7" name="Content Placeholder 2"/>
          <p:cNvSpPr>
            <a:spLocks noGrp="1"/>
          </p:cNvSpPr>
          <p:nvPr>
            <p:ph idx="29" hasCustomPrompt="1"/>
          </p:nvPr>
        </p:nvSpPr>
        <p:spPr>
          <a:xfrm>
            <a:off x="552366" y="6031948"/>
            <a:ext cx="3960000" cy="392237"/>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8" name="Content Placeholder 2"/>
          <p:cNvSpPr>
            <a:spLocks noGrp="1"/>
          </p:cNvSpPr>
          <p:nvPr>
            <p:ph idx="30" hasCustomPrompt="1"/>
          </p:nvPr>
        </p:nvSpPr>
        <p:spPr>
          <a:xfrm>
            <a:off x="4885625" y="6470445"/>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9" name="Content Placeholder 2"/>
          <p:cNvSpPr>
            <a:spLocks noGrp="1"/>
          </p:cNvSpPr>
          <p:nvPr>
            <p:ph idx="31" hasCustomPrompt="1"/>
          </p:nvPr>
        </p:nvSpPr>
        <p:spPr>
          <a:xfrm>
            <a:off x="4885625"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0" name="Content Placeholder 2"/>
          <p:cNvSpPr>
            <a:spLocks noGrp="1"/>
          </p:cNvSpPr>
          <p:nvPr>
            <p:ph idx="32" hasCustomPrompt="1"/>
          </p:nvPr>
        </p:nvSpPr>
        <p:spPr>
          <a:xfrm>
            <a:off x="9202910" y="6441726"/>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accent2"/>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41" name="Content Placeholder 2"/>
          <p:cNvSpPr>
            <a:spLocks noGrp="1"/>
          </p:cNvSpPr>
          <p:nvPr>
            <p:ph idx="33" hasCustomPrompt="1"/>
          </p:nvPr>
        </p:nvSpPr>
        <p:spPr>
          <a:xfrm>
            <a:off x="9202910"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2" name="Content Placeholder 2"/>
          <p:cNvSpPr>
            <a:spLocks noGrp="1"/>
          </p:cNvSpPr>
          <p:nvPr>
            <p:ph idx="34" hasCustomPrompt="1"/>
          </p:nvPr>
        </p:nvSpPr>
        <p:spPr>
          <a:xfrm>
            <a:off x="13510133" y="6441726"/>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43" name="Content Placeholder 2"/>
          <p:cNvSpPr>
            <a:spLocks noGrp="1"/>
          </p:cNvSpPr>
          <p:nvPr>
            <p:ph idx="35" hasCustomPrompt="1"/>
          </p:nvPr>
        </p:nvSpPr>
        <p:spPr>
          <a:xfrm>
            <a:off x="13510133"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4" name="Snip Single Corner Rectangle 43"/>
          <p:cNvSpPr/>
          <p:nvPr userDrawn="1"/>
        </p:nvSpPr>
        <p:spPr>
          <a:xfrm>
            <a:off x="9191539" y="5538789"/>
            <a:ext cx="3980911" cy="3549703"/>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userDrawn="1">
          <p15:clr>
            <a:srgbClr val="FBAE40"/>
          </p15:clr>
        </p15:guide>
        <p15:guide id="2" orient="horz" pos="5712"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with transparent pics">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345989" y="10285413"/>
            <a:ext cx="4794422"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Picture Placeholder 15"/>
          <p:cNvSpPr>
            <a:spLocks noGrp="1"/>
          </p:cNvSpPr>
          <p:nvPr>
            <p:ph type="pic" sz="quarter" idx="40" hasCustomPrompt="1"/>
          </p:nvPr>
        </p:nvSpPr>
        <p:spPr>
          <a:xfrm flipH="1">
            <a:off x="6722361"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34" name="Picture Placeholder 15"/>
          <p:cNvSpPr>
            <a:spLocks noGrp="1"/>
          </p:cNvSpPr>
          <p:nvPr>
            <p:ph type="pic" sz="quarter" idx="41" hasCustomPrompt="1"/>
          </p:nvPr>
        </p:nvSpPr>
        <p:spPr>
          <a:xfrm flipH="1">
            <a:off x="1250952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21" name="Picture Placeholder 15"/>
          <p:cNvSpPr>
            <a:spLocks noGrp="1"/>
          </p:cNvSpPr>
          <p:nvPr>
            <p:ph type="pic" sz="quarter" idx="33" hasCustomPrompt="1"/>
          </p:nvPr>
        </p:nvSpPr>
        <p:spPr>
          <a:xfrm flipH="1">
            <a:off x="87805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ormAutofit/>
          </a:bodyPr>
          <a:lstStyle>
            <a:lvl1pPr marL="0" indent="0">
              <a:buFontTx/>
              <a:buNone/>
              <a:defRPr sz="1400" baseline="0"/>
            </a:lvl1pPr>
          </a:lstStyle>
          <a:p>
            <a:r>
              <a:rPr lang="en-GB" dirty="0"/>
              <a:t>Insert pic here, only use images with a transparent background and use the crop function to move them around</a:t>
            </a:r>
          </a:p>
        </p:txBody>
      </p:sp>
      <p:sp>
        <p:nvSpPr>
          <p:cNvPr id="2" name="Title 1"/>
          <p:cNvSpPr>
            <a:spLocks noGrp="1"/>
          </p:cNvSpPr>
          <p:nvPr>
            <p:ph type="title" hasCustomPrompt="1"/>
          </p:nvPr>
        </p:nvSpPr>
        <p:spPr>
          <a:xfrm>
            <a:off x="539750" y="540000"/>
            <a:ext cx="16529050" cy="444314"/>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3 points here with a treated image to illustrate each</a:t>
            </a:r>
          </a:p>
        </p:txBody>
      </p:sp>
      <p:sp>
        <p:nvSpPr>
          <p:cNvPr id="19" name="Content Placeholder 2"/>
          <p:cNvSpPr>
            <a:spLocks noGrp="1"/>
          </p:cNvSpPr>
          <p:nvPr>
            <p:ph idx="20" hasCustomPrompt="1"/>
          </p:nvPr>
        </p:nvSpPr>
        <p:spPr>
          <a:xfrm>
            <a:off x="876594"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876501"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Content Placeholder 2"/>
          <p:cNvSpPr>
            <a:spLocks noGrp="1"/>
          </p:cNvSpPr>
          <p:nvPr>
            <p:ph idx="35" hasCustomPrompt="1"/>
          </p:nvPr>
        </p:nvSpPr>
        <p:spPr>
          <a:xfrm>
            <a:off x="6720802"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7" name="Text Placeholder 6"/>
          <p:cNvSpPr>
            <a:spLocks noGrp="1"/>
          </p:cNvSpPr>
          <p:nvPr>
            <p:ph type="body" sz="quarter" idx="36"/>
          </p:nvPr>
        </p:nvSpPr>
        <p:spPr>
          <a:xfrm>
            <a:off x="6720721"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9" name="Content Placeholder 2"/>
          <p:cNvSpPr>
            <a:spLocks noGrp="1"/>
          </p:cNvSpPr>
          <p:nvPr>
            <p:ph idx="38" hasCustomPrompt="1"/>
          </p:nvPr>
        </p:nvSpPr>
        <p:spPr>
          <a:xfrm>
            <a:off x="12509640"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9"/>
          </p:nvPr>
        </p:nvSpPr>
        <p:spPr>
          <a:xfrm>
            <a:off x="12509528"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with transparent 4 pics">
    <p:bg>
      <p:bgPr>
        <a:solidFill>
          <a:schemeClr val="tx1"/>
        </a:solidFill>
        <a:effectLst/>
      </p:bgPr>
    </p:bg>
    <p:spTree>
      <p:nvGrpSpPr>
        <p:cNvPr id="1" name=""/>
        <p:cNvGrpSpPr/>
        <p:nvPr/>
      </p:nvGrpSpPr>
      <p:grpSpPr>
        <a:xfrm>
          <a:off x="0" y="0"/>
          <a:ext cx="0" cy="0"/>
          <a:chOff x="0" y="0"/>
          <a:chExt cx="0" cy="0"/>
        </a:xfrm>
      </p:grpSpPr>
      <p:sp>
        <p:nvSpPr>
          <p:cNvPr id="24" name="Rectangle 23"/>
          <p:cNvSpPr/>
          <p:nvPr userDrawn="1"/>
        </p:nvSpPr>
        <p:spPr>
          <a:xfrm>
            <a:off x="4859338" y="2221449"/>
            <a:ext cx="3906000" cy="1688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15"/>
          <p:cNvSpPr>
            <a:spLocks noGrp="1"/>
          </p:cNvSpPr>
          <p:nvPr>
            <p:ph type="pic" sz="quarter" idx="44" hasCustomPrompt="1"/>
          </p:nvPr>
        </p:nvSpPr>
        <p:spPr>
          <a:xfrm flipH="1">
            <a:off x="4859338"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3"/>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25" name="Rectangle 24"/>
          <p:cNvSpPr/>
          <p:nvPr userDrawn="1"/>
        </p:nvSpPr>
        <p:spPr>
          <a:xfrm>
            <a:off x="9285940" y="2221449"/>
            <a:ext cx="3906000" cy="16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13713778" y="2221450"/>
            <a:ext cx="3906000" cy="1692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533820" y="2190813"/>
            <a:ext cx="3906000" cy="17193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345989" y="10285413"/>
            <a:ext cx="4513349"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icture Placeholder 15"/>
          <p:cNvSpPr>
            <a:spLocks noGrp="1"/>
          </p:cNvSpPr>
          <p:nvPr>
            <p:ph type="pic" sz="quarter" idx="33" hasCustomPrompt="1"/>
          </p:nvPr>
        </p:nvSpPr>
        <p:spPr>
          <a:xfrm flipH="1">
            <a:off x="533820"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2" name="Title 1"/>
          <p:cNvSpPr>
            <a:spLocks noGrp="1"/>
          </p:cNvSpPr>
          <p:nvPr>
            <p:ph type="title" hasCustomPrompt="1"/>
          </p:nvPr>
        </p:nvSpPr>
        <p:spPr>
          <a:xfrm>
            <a:off x="539749" y="540000"/>
            <a:ext cx="16861559" cy="531980"/>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4 points here with a treated image to illustrate each</a:t>
            </a:r>
          </a:p>
        </p:txBody>
      </p:sp>
      <p:sp>
        <p:nvSpPr>
          <p:cNvPr id="19" name="Content Placeholder 2"/>
          <p:cNvSpPr>
            <a:spLocks noGrp="1"/>
          </p:cNvSpPr>
          <p:nvPr>
            <p:ph idx="20" hasCustomPrompt="1"/>
          </p:nvPr>
        </p:nvSpPr>
        <p:spPr>
          <a:xfrm>
            <a:off x="543018"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542925"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32" name="Picture Placeholder 15"/>
          <p:cNvSpPr>
            <a:spLocks noGrp="1"/>
          </p:cNvSpPr>
          <p:nvPr>
            <p:ph type="pic" sz="quarter" idx="45" hasCustomPrompt="1"/>
          </p:nvPr>
        </p:nvSpPr>
        <p:spPr>
          <a:xfrm flipH="1">
            <a:off x="9285940"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35" name="Picture Placeholder 15"/>
          <p:cNvSpPr>
            <a:spLocks noGrp="1"/>
          </p:cNvSpPr>
          <p:nvPr>
            <p:ph type="pic" sz="quarter" idx="46" hasCustomPrompt="1"/>
          </p:nvPr>
        </p:nvSpPr>
        <p:spPr>
          <a:xfrm flipH="1">
            <a:off x="13713739"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36" name="Content Placeholder 2"/>
          <p:cNvSpPr>
            <a:spLocks noGrp="1"/>
          </p:cNvSpPr>
          <p:nvPr>
            <p:ph idx="47" hasCustomPrompt="1"/>
          </p:nvPr>
        </p:nvSpPr>
        <p:spPr>
          <a:xfrm>
            <a:off x="4859019"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7" name="Text Placeholder 6"/>
          <p:cNvSpPr>
            <a:spLocks noGrp="1"/>
          </p:cNvSpPr>
          <p:nvPr>
            <p:ph type="body" sz="quarter" idx="48"/>
          </p:nvPr>
        </p:nvSpPr>
        <p:spPr>
          <a:xfrm>
            <a:off x="4858926"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38" name="Content Placeholder 2"/>
          <p:cNvSpPr>
            <a:spLocks noGrp="1"/>
          </p:cNvSpPr>
          <p:nvPr>
            <p:ph idx="49" hasCustomPrompt="1"/>
          </p:nvPr>
        </p:nvSpPr>
        <p:spPr>
          <a:xfrm>
            <a:off x="9276346"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Text Placeholder 6"/>
          <p:cNvSpPr>
            <a:spLocks noGrp="1"/>
          </p:cNvSpPr>
          <p:nvPr>
            <p:ph type="body" sz="quarter" idx="50"/>
          </p:nvPr>
        </p:nvSpPr>
        <p:spPr>
          <a:xfrm>
            <a:off x="9276253"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40" name="Content Placeholder 2"/>
          <p:cNvSpPr>
            <a:spLocks noGrp="1"/>
          </p:cNvSpPr>
          <p:nvPr>
            <p:ph idx="51" hasCustomPrompt="1"/>
          </p:nvPr>
        </p:nvSpPr>
        <p:spPr>
          <a:xfrm>
            <a:off x="13712558"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Text Placeholder 6"/>
          <p:cNvSpPr>
            <a:spLocks noGrp="1"/>
          </p:cNvSpPr>
          <p:nvPr>
            <p:ph type="body" sz="quarter" idx="52"/>
          </p:nvPr>
        </p:nvSpPr>
        <p:spPr>
          <a:xfrm>
            <a:off x="13712465"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901"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rrow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3670209"/>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9" name="Parallelogram 18"/>
          <p:cNvSpPr/>
          <p:nvPr userDrawn="1"/>
        </p:nvSpPr>
        <p:spPr>
          <a:xfrm>
            <a:off x="-1892300" y="5627941"/>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539750" y="1788069"/>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539748" y="3670209"/>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539748" y="5627941"/>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539750" y="7477944"/>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3" y="367020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5627941"/>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numbered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3670209"/>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9" name="Parallelogram 18"/>
          <p:cNvSpPr/>
          <p:nvPr userDrawn="1"/>
        </p:nvSpPr>
        <p:spPr>
          <a:xfrm>
            <a:off x="-1892300" y="5627941"/>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3670209"/>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1798638" y="5627941"/>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3" y="367020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5627941"/>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33"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3682200"/>
            <a:ext cx="1182615" cy="927781"/>
          </a:xfrm>
          <a:prstGeom prst="rect">
            <a:avLst/>
          </a:prstGeom>
        </p:spPr>
      </p:pic>
      <p:pic>
        <p:nvPicPr>
          <p:cNvPr id="34"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313" y="5654899"/>
            <a:ext cx="1182615" cy="927781"/>
          </a:xfrm>
          <a:prstGeom prst="rect">
            <a:avLst/>
          </a:prstGeom>
        </p:spPr>
      </p:pic>
      <p:pic>
        <p:nvPicPr>
          <p:cNvPr id="35"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30314" y="7505074"/>
            <a:ext cx="1182615" cy="927781"/>
          </a:xfrm>
          <a:prstGeom prst="rect">
            <a:avLst/>
          </a:prstGeom>
        </p:spPr>
      </p:pic>
      <p:sp>
        <p:nvSpPr>
          <p:cNvPr id="3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4633007"/>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4640577"/>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6" name="Content Placeholder 2"/>
          <p:cNvSpPr>
            <a:spLocks noGrp="1"/>
          </p:cNvSpPr>
          <p:nvPr>
            <p:ph idx="26" hasCustomPrompt="1"/>
          </p:nvPr>
        </p:nvSpPr>
        <p:spPr>
          <a:xfrm>
            <a:off x="7739063" y="497823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4654237"/>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33"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4652568"/>
            <a:ext cx="1182615" cy="927781"/>
          </a:xfrm>
          <a:prstGeom prst="rect">
            <a:avLst/>
          </a:prstGeom>
        </p:spPr>
      </p:pic>
      <p:pic>
        <p:nvPicPr>
          <p:cNvPr id="34"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72096" y="7477944"/>
            <a:ext cx="1182615" cy="927781"/>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hoose image">
    <p:spTree>
      <p:nvGrpSpPr>
        <p:cNvPr id="1" name=""/>
        <p:cNvGrpSpPr/>
        <p:nvPr/>
      </p:nvGrpSpPr>
      <p:grpSpPr>
        <a:xfrm>
          <a:off x="0" y="0"/>
          <a:ext cx="0" cy="0"/>
          <a:chOff x="0" y="0"/>
          <a:chExt cx="0" cy="0"/>
        </a:xfrm>
      </p:grpSpPr>
      <p:sp>
        <p:nvSpPr>
          <p:cNvPr id="10" name="Picture Placeholder 2"/>
          <p:cNvSpPr>
            <a:spLocks noGrp="1" noChangeAspect="1"/>
          </p:cNvSpPr>
          <p:nvPr>
            <p:ph type="pic" idx="27"/>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7" name="Title 1"/>
          <p:cNvSpPr>
            <a:spLocks noGrp="1"/>
          </p:cNvSpPr>
          <p:nvPr>
            <p:ph type="title" hasCustomPrompt="1"/>
          </p:nvPr>
        </p:nvSpPr>
        <p:spPr>
          <a:xfrm>
            <a:off x="539750" y="2190750"/>
            <a:ext cx="10433050" cy="5937250"/>
          </a:xfrm>
        </p:spPr>
        <p:txBody>
          <a:bodyPr vert="horz" lIns="0" tIns="0" rIns="0" bIns="0" rtlCol="0" anchor="ctr">
            <a:noAutofit/>
          </a:bodyPr>
          <a:lstStyle>
            <a:lvl1pPr>
              <a:defRPr lang="en-US" sz="6000" b="0" baseline="0" dirty="0">
                <a:latin typeface="+mn-lt"/>
                <a:ea typeface="+mn-ea"/>
                <a:cs typeface="+mn-cs"/>
              </a:defRPr>
            </a:lvl1pPr>
          </a:lstStyle>
          <a:p>
            <a:pPr lvl="0"/>
            <a:r>
              <a:rPr lang="en-US" dirty="0"/>
              <a:t>Longer presentation title goes here</a:t>
            </a:r>
          </a:p>
        </p:txBody>
      </p:sp>
      <p:sp>
        <p:nvSpPr>
          <p:cNvPr id="8" name="Text Placeholder 2"/>
          <p:cNvSpPr>
            <a:spLocks noGrp="1"/>
          </p:cNvSpPr>
          <p:nvPr>
            <p:ph type="body" idx="1" hasCustomPrompt="1"/>
          </p:nvPr>
        </p:nvSpPr>
        <p:spPr>
          <a:xfrm>
            <a:off x="539749" y="6429693"/>
            <a:ext cx="9899651" cy="1097279"/>
          </a:xfrm>
        </p:spPr>
        <p:txBody>
          <a:bodyPr vert="horz" lIns="0" tIns="0" rIns="0" bIns="0" rtlCol="0">
            <a:normAutofit/>
          </a:bodyPr>
          <a:lstStyle>
            <a:lvl1pPr marL="0" indent="0">
              <a:spcBef>
                <a:spcPts val="0"/>
              </a:spcBef>
              <a:buNone/>
              <a:defRPr lang="en-US" sz="3200" b="1" dirty="0" smtClean="0">
                <a:solidFill>
                  <a:schemeClr val="tx1"/>
                </a:solidFill>
              </a:defRPr>
            </a:lvl1pPr>
          </a:lstStyle>
          <a:p>
            <a:pPr marL="0" lvl="0" indent="0">
              <a:buNone/>
            </a:pPr>
            <a:r>
              <a:rPr lang="en-US" dirty="0"/>
              <a:t>Use this space for a subtitle if you need one. When you’re done, move it up so it’s just under the title.</a:t>
            </a:r>
          </a:p>
        </p:txBody>
      </p:sp>
      <p:sp>
        <p:nvSpPr>
          <p:cNvPr id="2" name="Footer Placeholder 1"/>
          <p:cNvSpPr>
            <a:spLocks noGrp="1"/>
          </p:cNvSpPr>
          <p:nvPr>
            <p:ph type="ftr" sz="quarter" idx="10"/>
          </p:nvPr>
        </p:nvSpPr>
        <p:spPr>
          <a:xfrm>
            <a:off x="539749" y="9540000"/>
            <a:ext cx="11520489" cy="392921"/>
          </a:xfrm>
          <a:prstGeom prst="rect">
            <a:avLst/>
          </a:prstGeom>
        </p:spPr>
        <p:txBody>
          <a:bodyPr/>
          <a:lstStyle/>
          <a:p>
            <a:r>
              <a:rPr lang="en-GB" dirty="0"/>
              <a:t>MiQ presentation name  |  Client name or other information  |  Date 20XX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umbered Arrows 3">
    <p:bg>
      <p:bgPr>
        <a:solidFill>
          <a:schemeClr val="bg1"/>
        </a:solidFill>
        <a:effectLst/>
      </p:bgPr>
    </p:bg>
    <p:spTree>
      <p:nvGrpSpPr>
        <p:cNvPr id="1" name=""/>
        <p:cNvGrpSpPr/>
        <p:nvPr/>
      </p:nvGrpSpPr>
      <p:grpSpPr>
        <a:xfrm>
          <a:off x="0" y="0"/>
          <a:ext cx="0" cy="0"/>
          <a:chOff x="0" y="0"/>
          <a:chExt cx="0" cy="0"/>
        </a:xfrm>
      </p:grpSpPr>
      <p:sp>
        <p:nvSpPr>
          <p:cNvPr id="29" name="Content Placeholder 2"/>
          <p:cNvSpPr>
            <a:spLocks noGrp="1"/>
          </p:cNvSpPr>
          <p:nvPr>
            <p:ph idx="23" hasCustomPrompt="1"/>
          </p:nvPr>
        </p:nvSpPr>
        <p:spPr>
          <a:xfrm>
            <a:off x="1798638" y="7485316"/>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7" name="Picture Placeholder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6001" y="7455124"/>
            <a:ext cx="751239" cy="927781"/>
          </a:xfrm>
          <a:prstGeom prst="rect">
            <a:avLst/>
          </a:prstGeom>
        </p:spPr>
      </p:pic>
      <p:sp>
        <p:nvSpPr>
          <p:cNvPr id="24" name="Content Placeholder 2"/>
          <p:cNvSpPr>
            <a:spLocks noGrp="1"/>
          </p:cNvSpPr>
          <p:nvPr>
            <p:ph idx="42" hasCustomPrompt="1"/>
          </p:nvPr>
        </p:nvSpPr>
        <p:spPr>
          <a:xfrm>
            <a:off x="1798638" y="464175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4596600"/>
            <a:ext cx="751239" cy="927781"/>
          </a:xfrm>
          <a:prstGeom prst="rect">
            <a:avLst/>
          </a:prstGeom>
        </p:spPr>
      </p:pic>
      <p:pic>
        <p:nvPicPr>
          <p:cNvPr id="35" name="Picture Placeholder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497823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4654237"/>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grpSp>
        <p:nvGrpSpPr>
          <p:cNvPr id="38" name="Group 37"/>
          <p:cNvGrpSpPr/>
          <p:nvPr userDrawn="1"/>
        </p:nvGrpSpPr>
        <p:grpSpPr>
          <a:xfrm>
            <a:off x="1798638" y="2413347"/>
            <a:ext cx="5940425" cy="262668"/>
            <a:chOff x="4597592" y="2167023"/>
            <a:chExt cx="5940425" cy="262668"/>
          </a:xfrm>
        </p:grpSpPr>
        <p:cxnSp>
          <p:nvCxnSpPr>
            <p:cNvPr id="39" name="Straight Connector 38"/>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userDrawn="1"/>
        </p:nvGrpSpPr>
        <p:grpSpPr>
          <a:xfrm>
            <a:off x="1798638" y="5252276"/>
            <a:ext cx="5940425" cy="262668"/>
            <a:chOff x="4597592" y="2167023"/>
            <a:chExt cx="5940425" cy="262668"/>
          </a:xfrm>
        </p:grpSpPr>
        <p:cxnSp>
          <p:nvCxnSpPr>
            <p:cNvPr id="42" name="Straight Connector 41"/>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userDrawn="1"/>
        </p:nvGrpSpPr>
        <p:grpSpPr>
          <a:xfrm>
            <a:off x="1798638" y="8073770"/>
            <a:ext cx="5940425" cy="262668"/>
            <a:chOff x="4597592" y="2167023"/>
            <a:chExt cx="5940425" cy="262668"/>
          </a:xfrm>
        </p:grpSpPr>
        <p:cxnSp>
          <p:nvCxnSpPr>
            <p:cNvPr id="45" name="Straight Connector 44"/>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numbered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367020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1798638" y="5627941"/>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2" y="7477944"/>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2" y="3670209"/>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2" y="5627941"/>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2" y="1788069"/>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pic>
        <p:nvPicPr>
          <p:cNvPr id="33"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3682200"/>
            <a:ext cx="751239" cy="927781"/>
          </a:xfrm>
          <a:prstGeom prst="rect">
            <a:avLst/>
          </a:prstGeom>
        </p:spPr>
      </p:pic>
      <p:pic>
        <p:nvPicPr>
          <p:cNvPr id="34" name="Picture Placeholder 2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6001" y="5654899"/>
            <a:ext cx="751239" cy="927781"/>
          </a:xfrm>
          <a:prstGeom prst="rect">
            <a:avLst/>
          </a:prstGeom>
        </p:spPr>
      </p:pic>
      <p:pic>
        <p:nvPicPr>
          <p:cNvPr id="35" name="Picture Placeholder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46002" y="7505074"/>
            <a:ext cx="751239" cy="927781"/>
          </a:xfrm>
          <a:prstGeom prst="rect">
            <a:avLst/>
          </a:prstGeom>
        </p:spPr>
      </p:pic>
      <p:grpSp>
        <p:nvGrpSpPr>
          <p:cNvPr id="36" name="Group 35"/>
          <p:cNvGrpSpPr/>
          <p:nvPr userDrawn="1"/>
        </p:nvGrpSpPr>
        <p:grpSpPr>
          <a:xfrm>
            <a:off x="1798638" y="2413347"/>
            <a:ext cx="5940425" cy="262668"/>
            <a:chOff x="4597592" y="2167023"/>
            <a:chExt cx="5940425" cy="262668"/>
          </a:xfrm>
        </p:grpSpPr>
        <p:cxnSp>
          <p:nvCxnSpPr>
            <p:cNvPr id="37" name="Straight Connector 36"/>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userDrawn="1"/>
        </p:nvGrpSpPr>
        <p:grpSpPr>
          <a:xfrm>
            <a:off x="1798638" y="4337876"/>
            <a:ext cx="5940425" cy="262668"/>
            <a:chOff x="4597592" y="2167023"/>
            <a:chExt cx="5940425" cy="262668"/>
          </a:xfrm>
        </p:grpSpPr>
        <p:cxnSp>
          <p:nvCxnSpPr>
            <p:cNvPr id="40" name="Straight Connector 39"/>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1798638" y="6273545"/>
            <a:ext cx="5940425" cy="262668"/>
            <a:chOff x="4597592" y="2167023"/>
            <a:chExt cx="5940425" cy="262668"/>
          </a:xfrm>
        </p:grpSpPr>
        <p:cxnSp>
          <p:nvCxnSpPr>
            <p:cNvPr id="43" name="Straight Connector 42"/>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userDrawn="1"/>
        </p:nvGrpSpPr>
        <p:grpSpPr>
          <a:xfrm>
            <a:off x="1798638" y="8107004"/>
            <a:ext cx="5940425" cy="262668"/>
            <a:chOff x="4597592" y="2167023"/>
            <a:chExt cx="5940425" cy="262668"/>
          </a:xfrm>
        </p:grpSpPr>
        <p:cxnSp>
          <p:nvCxnSpPr>
            <p:cNvPr id="47" name="Straight Connector 46"/>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Comparison 3">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1362" r="3185"/>
          <a:stretch/>
        </p:blipFill>
        <p:spPr>
          <a:xfrm>
            <a:off x="9828457" y="-442451"/>
            <a:ext cx="8532812" cy="10816356"/>
          </a:xfrm>
          <a:prstGeom prst="rect">
            <a:avLst/>
          </a:prstGeom>
        </p:spPr>
      </p:pic>
      <p:sp>
        <p:nvSpPr>
          <p:cNvPr id="2"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solidFill>
                  <a:schemeClr val="bg1"/>
                </a:solidFill>
              </a:defRPr>
            </a:lvl1pPr>
          </a:lstStyle>
          <a:p>
            <a:pPr lvl="0"/>
            <a:r>
              <a:rPr lang="en-US" dirty="0"/>
              <a:t>Insert title – 3 icons or logos with short explanation. Change background in master</a:t>
            </a:r>
          </a:p>
        </p:txBody>
      </p:sp>
      <p:sp>
        <p:nvSpPr>
          <p:cNvPr id="19" name="Picture Placeholder 18"/>
          <p:cNvSpPr>
            <a:spLocks noGrp="1" noChangeAspect="1"/>
          </p:cNvSpPr>
          <p:nvPr>
            <p:ph type="pic" sz="quarter" idx="16" hasCustomPrompt="1"/>
          </p:nvPr>
        </p:nvSpPr>
        <p:spPr>
          <a:xfrm>
            <a:off x="1007613" y="2243036"/>
            <a:ext cx="1944000" cy="1874601"/>
          </a:xfrm>
        </p:spPr>
        <p:txBody>
          <a:bodyPr>
            <a:normAutofit/>
          </a:bodyPr>
          <a:lstStyle>
            <a:lvl1pPr marL="0" indent="0">
              <a:buNone/>
              <a:defRPr sz="1400" baseline="0">
                <a:solidFill>
                  <a:schemeClr val="bg1"/>
                </a:solidFill>
              </a:defRPr>
            </a:lvl1pPr>
          </a:lstStyle>
          <a:p>
            <a:r>
              <a:rPr lang="en-GB" dirty="0"/>
              <a:t>Insert icon, line up middle of the image with the text to the right</a:t>
            </a:r>
          </a:p>
        </p:txBody>
      </p:sp>
      <p:sp>
        <p:nvSpPr>
          <p:cNvPr id="20" name="Picture Placeholder 18"/>
          <p:cNvSpPr>
            <a:spLocks noGrp="1" noChangeAspect="1"/>
          </p:cNvSpPr>
          <p:nvPr>
            <p:ph type="pic" sz="quarter" idx="17" hasCustomPrompt="1"/>
          </p:nvPr>
        </p:nvSpPr>
        <p:spPr>
          <a:xfrm>
            <a:off x="1007613" y="4498600"/>
            <a:ext cx="1944000" cy="190147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line up middle of the image with the text to the right</a:t>
            </a:r>
          </a:p>
          <a:p>
            <a:endParaRPr lang="en-GB" dirty="0"/>
          </a:p>
        </p:txBody>
      </p:sp>
      <p:sp>
        <p:nvSpPr>
          <p:cNvPr id="21" name="Picture Placeholder 18"/>
          <p:cNvSpPr>
            <a:spLocks noGrp="1" noChangeAspect="1"/>
          </p:cNvSpPr>
          <p:nvPr>
            <p:ph type="pic" sz="quarter" idx="18" hasCustomPrompt="1"/>
          </p:nvPr>
        </p:nvSpPr>
        <p:spPr>
          <a:xfrm>
            <a:off x="1007613" y="6781033"/>
            <a:ext cx="1944000" cy="1928594"/>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line up middle of the image with the text to the right</a:t>
            </a:r>
          </a:p>
          <a:p>
            <a:endParaRPr lang="en-GB" dirty="0"/>
          </a:p>
        </p:txBody>
      </p:sp>
      <p:sp>
        <p:nvSpPr>
          <p:cNvPr id="27" name="Content Placeholder 2"/>
          <p:cNvSpPr>
            <a:spLocks noGrp="1"/>
          </p:cNvSpPr>
          <p:nvPr>
            <p:ph idx="1" hasCustomPrompt="1"/>
          </p:nvPr>
        </p:nvSpPr>
        <p:spPr>
          <a:xfrm>
            <a:off x="3419474" y="2216168"/>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8" name="Text Placeholder 6"/>
          <p:cNvSpPr>
            <a:spLocks noGrp="1"/>
          </p:cNvSpPr>
          <p:nvPr>
            <p:ph type="body" sz="quarter" idx="32" hasCustomPrompt="1"/>
          </p:nvPr>
        </p:nvSpPr>
        <p:spPr>
          <a:xfrm>
            <a:off x="3419475" y="2592246"/>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Inert text</a:t>
            </a:r>
          </a:p>
        </p:txBody>
      </p:sp>
      <p:sp>
        <p:nvSpPr>
          <p:cNvPr id="29" name="Content Placeholder 2"/>
          <p:cNvSpPr>
            <a:spLocks noGrp="1"/>
          </p:cNvSpPr>
          <p:nvPr>
            <p:ph idx="33" hasCustomPrompt="1"/>
          </p:nvPr>
        </p:nvSpPr>
        <p:spPr>
          <a:xfrm>
            <a:off x="3419475" y="4498600"/>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4" hasCustomPrompt="1"/>
          </p:nvPr>
        </p:nvSpPr>
        <p:spPr>
          <a:xfrm>
            <a:off x="3419476" y="4874678"/>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1" name="Content Placeholder 2"/>
          <p:cNvSpPr>
            <a:spLocks noGrp="1"/>
          </p:cNvSpPr>
          <p:nvPr>
            <p:ph idx="35" hasCustomPrompt="1"/>
          </p:nvPr>
        </p:nvSpPr>
        <p:spPr>
          <a:xfrm>
            <a:off x="3417610" y="6808157"/>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2" name="Text Placeholder 6"/>
          <p:cNvSpPr>
            <a:spLocks noGrp="1"/>
          </p:cNvSpPr>
          <p:nvPr>
            <p:ph type="body" sz="quarter" idx="36" hasCustomPrompt="1"/>
          </p:nvPr>
        </p:nvSpPr>
        <p:spPr>
          <a:xfrm>
            <a:off x="3417611" y="7184235"/>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 name="Footer Placeholder 2"/>
          <p:cNvSpPr>
            <a:spLocks noGrp="1"/>
          </p:cNvSpPr>
          <p:nvPr>
            <p:ph type="ftr" sz="quarter" idx="37"/>
          </p:nvPr>
        </p:nvSpPr>
        <p:spPr>
          <a:xfrm>
            <a:off x="539750" y="9540000"/>
            <a:ext cx="6775450"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6400" y="1576800"/>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576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 short explanation 6">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2744450" cy="330088"/>
          </a:xfrm>
        </p:spPr>
        <p:txBody>
          <a:bodyPr vert="horz" lIns="0" tIns="0" rIns="91440" bIns="45720" rtlCol="0" anchor="t">
            <a:noAutofit/>
          </a:bodyPr>
          <a:lstStyle>
            <a:lvl1pPr>
              <a:defRPr lang="en-US" dirty="0"/>
            </a:lvl1pPr>
          </a:lstStyle>
          <a:p>
            <a:pPr lvl="0"/>
            <a:r>
              <a:rPr lang="en-US" dirty="0"/>
              <a:t>Insert title – 6 icons or logos with short explanation</a:t>
            </a:r>
          </a:p>
        </p:txBody>
      </p:sp>
      <p:sp>
        <p:nvSpPr>
          <p:cNvPr id="3" name="Content Placeholder 2"/>
          <p:cNvSpPr>
            <a:spLocks noGrp="1"/>
          </p:cNvSpPr>
          <p:nvPr>
            <p:ph idx="1" hasCustomPrompt="1"/>
          </p:nvPr>
        </p:nvSpPr>
        <p:spPr>
          <a:xfrm>
            <a:off x="539750" y="5338594"/>
            <a:ext cx="1944000" cy="33354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hasCustomPrompt="1"/>
          </p:nvPr>
        </p:nvSpPr>
        <p:spPr>
          <a:xfrm>
            <a:off x="539747" y="3012326"/>
            <a:ext cx="1944000" cy="1944000"/>
          </a:xfrm>
        </p:spPr>
        <p:txBody>
          <a:bodyPr>
            <a:normAutofit/>
          </a:bodyPr>
          <a:lstStyle>
            <a:lvl1pPr marL="0" indent="0">
              <a:buNone/>
              <a:defRPr sz="1400">
                <a:solidFill>
                  <a:schemeClr val="tx1"/>
                </a:solidFill>
              </a:defRPr>
            </a:lvl1pPr>
          </a:lstStyle>
          <a:p>
            <a:r>
              <a:rPr lang="en-GB" dirty="0"/>
              <a:t>Insert icon or logo</a:t>
            </a:r>
          </a:p>
        </p:txBody>
      </p:sp>
      <p:sp>
        <p:nvSpPr>
          <p:cNvPr id="20" name="Picture Placeholder 18"/>
          <p:cNvSpPr>
            <a:spLocks noGrp="1" noChangeAspect="1"/>
          </p:cNvSpPr>
          <p:nvPr>
            <p:ph type="pic" sz="quarter" idx="17" hasCustomPrompt="1"/>
          </p:nvPr>
        </p:nvSpPr>
        <p:spPr>
          <a:xfrm>
            <a:off x="358566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1" name="Picture Placeholder 18"/>
          <p:cNvSpPr>
            <a:spLocks noGrp="1" noChangeAspect="1"/>
          </p:cNvSpPr>
          <p:nvPr>
            <p:ph type="pic" sz="quarter" idx="18" hasCustomPrompt="1"/>
          </p:nvPr>
        </p:nvSpPr>
        <p:spPr>
          <a:xfrm>
            <a:off x="663157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3" name="Content Placeholder 2"/>
          <p:cNvSpPr>
            <a:spLocks noGrp="1"/>
          </p:cNvSpPr>
          <p:nvPr>
            <p:ph idx="20" hasCustomPrompt="1"/>
          </p:nvPr>
        </p:nvSpPr>
        <p:spPr>
          <a:xfrm>
            <a:off x="3585662"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2" hasCustomPrompt="1"/>
          </p:nvPr>
        </p:nvSpPr>
        <p:spPr>
          <a:xfrm>
            <a:off x="6631574"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Picture Placeholder 18"/>
          <p:cNvSpPr>
            <a:spLocks noGrp="1" noChangeAspect="1"/>
          </p:cNvSpPr>
          <p:nvPr>
            <p:ph type="pic" sz="quarter" idx="24" hasCustomPrompt="1"/>
          </p:nvPr>
        </p:nvSpPr>
        <p:spPr>
          <a:xfrm>
            <a:off x="967749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17" name="Picture Placeholder 18"/>
          <p:cNvSpPr>
            <a:spLocks noGrp="1" noChangeAspect="1"/>
          </p:cNvSpPr>
          <p:nvPr>
            <p:ph type="pic" sz="quarter" idx="25" hasCustomPrompt="1"/>
          </p:nvPr>
        </p:nvSpPr>
        <p:spPr>
          <a:xfrm>
            <a:off x="1272340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18" name="Picture Placeholder 18"/>
          <p:cNvSpPr>
            <a:spLocks noGrp="1" noChangeAspect="1"/>
          </p:cNvSpPr>
          <p:nvPr>
            <p:ph type="pic" sz="quarter" idx="26" hasCustomPrompt="1"/>
          </p:nvPr>
        </p:nvSpPr>
        <p:spPr>
          <a:xfrm>
            <a:off x="15769324"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7" name="Content Placeholder 2"/>
          <p:cNvSpPr>
            <a:spLocks noGrp="1"/>
          </p:cNvSpPr>
          <p:nvPr>
            <p:ph idx="27" hasCustomPrompt="1"/>
          </p:nvPr>
        </p:nvSpPr>
        <p:spPr>
          <a:xfrm>
            <a:off x="9677486"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9" name="Content Placeholder 2"/>
          <p:cNvSpPr>
            <a:spLocks noGrp="1"/>
          </p:cNvSpPr>
          <p:nvPr>
            <p:ph idx="29" hasCustomPrompt="1"/>
          </p:nvPr>
        </p:nvSpPr>
        <p:spPr>
          <a:xfrm>
            <a:off x="12723398"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1" name="Content Placeholder 2"/>
          <p:cNvSpPr>
            <a:spLocks noGrp="1"/>
          </p:cNvSpPr>
          <p:nvPr>
            <p:ph idx="31" hasCustomPrompt="1"/>
          </p:nvPr>
        </p:nvSpPr>
        <p:spPr>
          <a:xfrm>
            <a:off x="15769310" y="529606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539750" y="5672142"/>
            <a:ext cx="1944688" cy="1206500"/>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3" name="Text Placeholder 6"/>
          <p:cNvSpPr>
            <a:spLocks noGrp="1"/>
          </p:cNvSpPr>
          <p:nvPr>
            <p:ph type="body" sz="quarter" idx="33" hasCustomPrompt="1"/>
          </p:nvPr>
        </p:nvSpPr>
        <p:spPr>
          <a:xfrm>
            <a:off x="3585662"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4" name="Text Placeholder 6"/>
          <p:cNvSpPr>
            <a:spLocks noGrp="1"/>
          </p:cNvSpPr>
          <p:nvPr>
            <p:ph type="body" sz="quarter" idx="34" hasCustomPrompt="1"/>
          </p:nvPr>
        </p:nvSpPr>
        <p:spPr>
          <a:xfrm>
            <a:off x="6631230"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5" name="Text Placeholder 6"/>
          <p:cNvSpPr>
            <a:spLocks noGrp="1"/>
          </p:cNvSpPr>
          <p:nvPr>
            <p:ph type="body" sz="quarter" idx="35" hasCustomPrompt="1"/>
          </p:nvPr>
        </p:nvSpPr>
        <p:spPr>
          <a:xfrm>
            <a:off x="9677142"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6" name="Text Placeholder 6"/>
          <p:cNvSpPr>
            <a:spLocks noGrp="1"/>
          </p:cNvSpPr>
          <p:nvPr>
            <p:ph type="body" sz="quarter" idx="36" hasCustomPrompt="1"/>
          </p:nvPr>
        </p:nvSpPr>
        <p:spPr>
          <a:xfrm>
            <a:off x="12722710"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7" name="Text Placeholder 6"/>
          <p:cNvSpPr>
            <a:spLocks noGrp="1"/>
          </p:cNvSpPr>
          <p:nvPr>
            <p:ph type="body" sz="quarter" idx="37" hasCustomPrompt="1"/>
          </p:nvPr>
        </p:nvSpPr>
        <p:spPr>
          <a:xfrm>
            <a:off x="15768622" y="567214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8"/>
          </p:nvPr>
        </p:nvSpPr>
        <p:spPr>
          <a:xfrm>
            <a:off x="539749" y="9540000"/>
            <a:ext cx="12376149" cy="561134"/>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39"/>
          </p:nvPr>
        </p:nvSpPr>
        <p:spPr/>
        <p:txBody>
          <a:bodyPr/>
          <a:lstStyle/>
          <a:p>
            <a:fld id="{D169FC91-59AE-C64A-9DCD-3B3C91131C87}" type="slidenum">
              <a:rPr lang="en-US" smtClean="0"/>
              <a:pPr/>
              <a:t>‹#›</a:t>
            </a:fld>
            <a:endParaRPr lang="en-US" dirty="0"/>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 short explanation 6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solidFill>
                  <a:schemeClr val="bg1"/>
                </a:solidFill>
              </a:defRPr>
            </a:lvl1pPr>
          </a:lstStyle>
          <a:p>
            <a:pPr lvl="0"/>
            <a:r>
              <a:rPr lang="en-US" dirty="0"/>
              <a:t>Insert title – 6 icons or logos with short explanation</a:t>
            </a:r>
          </a:p>
        </p:txBody>
      </p:sp>
      <p:sp>
        <p:nvSpPr>
          <p:cNvPr id="3" name="Content Placeholder 2"/>
          <p:cNvSpPr>
            <a:spLocks noGrp="1"/>
          </p:cNvSpPr>
          <p:nvPr>
            <p:ph idx="1" hasCustomPrompt="1"/>
          </p:nvPr>
        </p:nvSpPr>
        <p:spPr>
          <a:xfrm>
            <a:off x="539750" y="5338594"/>
            <a:ext cx="1944000" cy="33354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hasCustomPrompt="1"/>
          </p:nvPr>
        </p:nvSpPr>
        <p:spPr>
          <a:xfrm>
            <a:off x="539747" y="3012326"/>
            <a:ext cx="1944000" cy="1944000"/>
          </a:xfrm>
        </p:spPr>
        <p:txBody>
          <a:bodyPr>
            <a:normAutofit/>
          </a:bodyPr>
          <a:lstStyle>
            <a:lvl1pPr marL="0" indent="0">
              <a:buNone/>
              <a:defRPr sz="1400">
                <a:solidFill>
                  <a:schemeClr val="bg1"/>
                </a:solidFill>
              </a:defRPr>
            </a:lvl1pPr>
          </a:lstStyle>
          <a:p>
            <a:r>
              <a:rPr lang="en-GB" dirty="0"/>
              <a:t>Insert icon or logo</a:t>
            </a:r>
          </a:p>
          <a:p>
            <a:endParaRPr lang="en-GB" dirty="0"/>
          </a:p>
        </p:txBody>
      </p:sp>
      <p:sp>
        <p:nvSpPr>
          <p:cNvPr id="20" name="Picture Placeholder 18"/>
          <p:cNvSpPr>
            <a:spLocks noGrp="1" noChangeAspect="1"/>
          </p:cNvSpPr>
          <p:nvPr>
            <p:ph type="pic" sz="quarter" idx="17" hasCustomPrompt="1"/>
          </p:nvPr>
        </p:nvSpPr>
        <p:spPr>
          <a:xfrm>
            <a:off x="358566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1" name="Picture Placeholder 18"/>
          <p:cNvSpPr>
            <a:spLocks noGrp="1" noChangeAspect="1"/>
          </p:cNvSpPr>
          <p:nvPr>
            <p:ph type="pic" sz="quarter" idx="18" hasCustomPrompt="1"/>
          </p:nvPr>
        </p:nvSpPr>
        <p:spPr>
          <a:xfrm>
            <a:off x="663157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3" name="Content Placeholder 2"/>
          <p:cNvSpPr>
            <a:spLocks noGrp="1"/>
          </p:cNvSpPr>
          <p:nvPr>
            <p:ph idx="20" hasCustomPrompt="1"/>
          </p:nvPr>
        </p:nvSpPr>
        <p:spPr>
          <a:xfrm>
            <a:off x="3585662"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2" hasCustomPrompt="1"/>
          </p:nvPr>
        </p:nvSpPr>
        <p:spPr>
          <a:xfrm>
            <a:off x="6631574"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Picture Placeholder 18"/>
          <p:cNvSpPr>
            <a:spLocks noGrp="1" noChangeAspect="1"/>
          </p:cNvSpPr>
          <p:nvPr>
            <p:ph type="pic" sz="quarter" idx="24" hasCustomPrompt="1"/>
          </p:nvPr>
        </p:nvSpPr>
        <p:spPr>
          <a:xfrm>
            <a:off x="967749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17" name="Picture Placeholder 18"/>
          <p:cNvSpPr>
            <a:spLocks noGrp="1" noChangeAspect="1"/>
          </p:cNvSpPr>
          <p:nvPr>
            <p:ph type="pic" sz="quarter" idx="25" hasCustomPrompt="1"/>
          </p:nvPr>
        </p:nvSpPr>
        <p:spPr>
          <a:xfrm>
            <a:off x="1272340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18" name="Picture Placeholder 18"/>
          <p:cNvSpPr>
            <a:spLocks noGrp="1" noChangeAspect="1"/>
          </p:cNvSpPr>
          <p:nvPr>
            <p:ph type="pic" sz="quarter" idx="26" hasCustomPrompt="1"/>
          </p:nvPr>
        </p:nvSpPr>
        <p:spPr>
          <a:xfrm>
            <a:off x="15769324"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7" name="Content Placeholder 2"/>
          <p:cNvSpPr>
            <a:spLocks noGrp="1"/>
          </p:cNvSpPr>
          <p:nvPr>
            <p:ph idx="27" hasCustomPrompt="1"/>
          </p:nvPr>
        </p:nvSpPr>
        <p:spPr>
          <a:xfrm>
            <a:off x="9677486"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9" name="Content Placeholder 2"/>
          <p:cNvSpPr>
            <a:spLocks noGrp="1"/>
          </p:cNvSpPr>
          <p:nvPr>
            <p:ph idx="29" hasCustomPrompt="1"/>
          </p:nvPr>
        </p:nvSpPr>
        <p:spPr>
          <a:xfrm>
            <a:off x="12723398"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1" name="Content Placeholder 2"/>
          <p:cNvSpPr>
            <a:spLocks noGrp="1"/>
          </p:cNvSpPr>
          <p:nvPr>
            <p:ph idx="31" hasCustomPrompt="1"/>
          </p:nvPr>
        </p:nvSpPr>
        <p:spPr>
          <a:xfrm>
            <a:off x="15769310" y="529606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539750" y="5672142"/>
            <a:ext cx="1944688" cy="1206500"/>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3" name="Text Placeholder 6"/>
          <p:cNvSpPr>
            <a:spLocks noGrp="1"/>
          </p:cNvSpPr>
          <p:nvPr>
            <p:ph type="body" sz="quarter" idx="33" hasCustomPrompt="1"/>
          </p:nvPr>
        </p:nvSpPr>
        <p:spPr>
          <a:xfrm>
            <a:off x="3585662"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4" name="Text Placeholder 6"/>
          <p:cNvSpPr>
            <a:spLocks noGrp="1"/>
          </p:cNvSpPr>
          <p:nvPr>
            <p:ph type="body" sz="quarter" idx="34" hasCustomPrompt="1"/>
          </p:nvPr>
        </p:nvSpPr>
        <p:spPr>
          <a:xfrm>
            <a:off x="6631230"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5" name="Text Placeholder 6"/>
          <p:cNvSpPr>
            <a:spLocks noGrp="1"/>
          </p:cNvSpPr>
          <p:nvPr>
            <p:ph type="body" sz="quarter" idx="35" hasCustomPrompt="1"/>
          </p:nvPr>
        </p:nvSpPr>
        <p:spPr>
          <a:xfrm>
            <a:off x="9677142"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6" name="Text Placeholder 6"/>
          <p:cNvSpPr>
            <a:spLocks noGrp="1"/>
          </p:cNvSpPr>
          <p:nvPr>
            <p:ph type="body" sz="quarter" idx="36" hasCustomPrompt="1"/>
          </p:nvPr>
        </p:nvSpPr>
        <p:spPr>
          <a:xfrm>
            <a:off x="12722710"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7" name="Text Placeholder 6"/>
          <p:cNvSpPr>
            <a:spLocks noGrp="1"/>
          </p:cNvSpPr>
          <p:nvPr>
            <p:ph type="body" sz="quarter" idx="37" hasCustomPrompt="1"/>
          </p:nvPr>
        </p:nvSpPr>
        <p:spPr>
          <a:xfrm>
            <a:off x="15768622" y="567214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8"/>
          </p:nvPr>
        </p:nvSpPr>
        <p:spPr>
          <a:xfrm>
            <a:off x="539749" y="9540000"/>
            <a:ext cx="12376149" cy="561134"/>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39"/>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umbers or icons 1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46417"/>
          </a:xfrm>
        </p:spPr>
        <p:txBody>
          <a:bodyPr vert="horz" lIns="0" tIns="0" rIns="91440" bIns="45720" rtlCol="0" anchor="t">
            <a:noAutofit/>
          </a:bodyPr>
          <a:lstStyle>
            <a:lvl1pPr>
              <a:defRPr lang="en-US" baseline="0" dirty="0"/>
            </a:lvl1pPr>
          </a:lstStyle>
          <a:p>
            <a:pPr lvl="0"/>
            <a:r>
              <a:rPr lang="en-US" dirty="0"/>
              <a:t>Insert title – number list or lots of icons with short description</a:t>
            </a:r>
          </a:p>
        </p:txBody>
      </p:sp>
      <p:sp>
        <p:nvSpPr>
          <p:cNvPr id="3" name="Content Placeholder 2"/>
          <p:cNvSpPr>
            <a:spLocks noGrp="1"/>
          </p:cNvSpPr>
          <p:nvPr>
            <p:ph idx="1" hasCustomPrompt="1"/>
          </p:nvPr>
        </p:nvSpPr>
        <p:spPr>
          <a:xfrm>
            <a:off x="2077576" y="2196620"/>
            <a:ext cx="1944000" cy="376078"/>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p:nvPr>
        </p:nvSpPr>
        <p:spPr>
          <a:xfrm>
            <a:off x="539745" y="2201581"/>
            <a:ext cx="1442001" cy="1442001"/>
          </a:xfrm>
        </p:spPr>
        <p:txBody>
          <a:bodyPr>
            <a:normAutofit/>
          </a:bodyPr>
          <a:lstStyle>
            <a:lvl1pPr marL="0" indent="0">
              <a:buNone/>
              <a:defRPr sz="1400">
                <a:solidFill>
                  <a:schemeClr val="tx1"/>
                </a:solidFill>
              </a:defRPr>
            </a:lvl1pPr>
          </a:lstStyle>
          <a:p>
            <a:endParaRPr lang="en-GB" dirty="0"/>
          </a:p>
        </p:txBody>
      </p:sp>
      <p:sp>
        <p:nvSpPr>
          <p:cNvPr id="20" name="Picture Placeholder 18"/>
          <p:cNvSpPr>
            <a:spLocks noGrp="1" noChangeAspect="1"/>
          </p:cNvSpPr>
          <p:nvPr>
            <p:ph type="pic" sz="quarter" idx="17"/>
          </p:nvPr>
        </p:nvSpPr>
        <p:spPr>
          <a:xfrm>
            <a:off x="544456" y="4356421"/>
            <a:ext cx="1435157" cy="1435157"/>
          </a:xfrm>
        </p:spPr>
        <p:txBody>
          <a:bodyPr>
            <a:normAutofit/>
          </a:bodyPr>
          <a:lstStyle>
            <a:lvl1pPr marL="0" indent="0">
              <a:buNone/>
              <a:defRPr sz="1400">
                <a:solidFill>
                  <a:schemeClr val="tx1"/>
                </a:solidFill>
              </a:defRPr>
            </a:lvl1pPr>
          </a:lstStyle>
          <a:p>
            <a:endParaRPr lang="en-GB" dirty="0"/>
          </a:p>
        </p:txBody>
      </p:sp>
      <p:sp>
        <p:nvSpPr>
          <p:cNvPr id="23" name="Content Placeholder 2"/>
          <p:cNvSpPr>
            <a:spLocks noGrp="1"/>
          </p:cNvSpPr>
          <p:nvPr>
            <p:ph idx="20" hasCustomPrompt="1"/>
          </p:nvPr>
        </p:nvSpPr>
        <p:spPr>
          <a:xfrm>
            <a:off x="2076888" y="4343479"/>
            <a:ext cx="1944000" cy="376078"/>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2077576" y="2572698"/>
            <a:ext cx="1944688" cy="1080806"/>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3" name="Text Placeholder 6"/>
          <p:cNvSpPr>
            <a:spLocks noGrp="1"/>
          </p:cNvSpPr>
          <p:nvPr>
            <p:ph type="body" sz="quarter" idx="33" hasCustomPrompt="1"/>
          </p:nvPr>
        </p:nvSpPr>
        <p:spPr>
          <a:xfrm>
            <a:off x="2076888" y="4719557"/>
            <a:ext cx="1944688" cy="1081943"/>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19" name="Picture Placeholder 18"/>
          <p:cNvSpPr>
            <a:spLocks noGrp="1" noChangeAspect="1"/>
          </p:cNvSpPr>
          <p:nvPr>
            <p:ph type="pic" sz="quarter" idx="34"/>
          </p:nvPr>
        </p:nvSpPr>
        <p:spPr>
          <a:xfrm>
            <a:off x="539745" y="6326271"/>
            <a:ext cx="1435157" cy="1435157"/>
          </a:xfrm>
        </p:spPr>
        <p:txBody>
          <a:bodyPr>
            <a:normAutofit/>
          </a:bodyPr>
          <a:lstStyle>
            <a:lvl1pPr marL="0" indent="0">
              <a:buNone/>
              <a:defRPr sz="1400">
                <a:solidFill>
                  <a:schemeClr val="tx1"/>
                </a:solidFill>
              </a:defRPr>
            </a:lvl1pPr>
          </a:lstStyle>
          <a:p>
            <a:endParaRPr lang="en-GB" dirty="0"/>
          </a:p>
        </p:txBody>
      </p:sp>
      <p:sp>
        <p:nvSpPr>
          <p:cNvPr id="120" name="Content Placeholder 2"/>
          <p:cNvSpPr>
            <a:spLocks noGrp="1"/>
          </p:cNvSpPr>
          <p:nvPr>
            <p:ph idx="35" hasCustomPrompt="1"/>
          </p:nvPr>
        </p:nvSpPr>
        <p:spPr>
          <a:xfrm>
            <a:off x="2072177" y="6313329"/>
            <a:ext cx="1944000" cy="3724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1" name="Text Placeholder 6"/>
          <p:cNvSpPr>
            <a:spLocks noGrp="1"/>
          </p:cNvSpPr>
          <p:nvPr>
            <p:ph type="body" sz="quarter" idx="36" hasCustomPrompt="1"/>
          </p:nvPr>
        </p:nvSpPr>
        <p:spPr>
          <a:xfrm>
            <a:off x="2072177" y="6689407"/>
            <a:ext cx="1944688" cy="109994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2" name="Content Placeholder 2"/>
          <p:cNvSpPr>
            <a:spLocks noGrp="1"/>
          </p:cNvSpPr>
          <p:nvPr>
            <p:ph idx="37" hasCustomPrompt="1"/>
          </p:nvPr>
        </p:nvSpPr>
        <p:spPr>
          <a:xfrm>
            <a:off x="6415242" y="220158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3" name="Picture Placeholder 18"/>
          <p:cNvSpPr>
            <a:spLocks noGrp="1" noChangeAspect="1"/>
          </p:cNvSpPr>
          <p:nvPr>
            <p:ph type="pic" sz="quarter" idx="38"/>
          </p:nvPr>
        </p:nvSpPr>
        <p:spPr>
          <a:xfrm>
            <a:off x="4877411" y="2206542"/>
            <a:ext cx="1442001" cy="1442001"/>
          </a:xfrm>
        </p:spPr>
        <p:txBody>
          <a:bodyPr>
            <a:normAutofit/>
          </a:bodyPr>
          <a:lstStyle>
            <a:lvl1pPr marL="0" indent="0">
              <a:buNone/>
              <a:defRPr sz="1400">
                <a:solidFill>
                  <a:schemeClr val="tx1"/>
                </a:solidFill>
              </a:defRPr>
            </a:lvl1pPr>
          </a:lstStyle>
          <a:p>
            <a:endParaRPr lang="en-GB" dirty="0"/>
          </a:p>
        </p:txBody>
      </p:sp>
      <p:sp>
        <p:nvSpPr>
          <p:cNvPr id="124" name="Picture Placeholder 18"/>
          <p:cNvSpPr>
            <a:spLocks noGrp="1" noChangeAspect="1"/>
          </p:cNvSpPr>
          <p:nvPr>
            <p:ph type="pic" sz="quarter" idx="39"/>
          </p:nvPr>
        </p:nvSpPr>
        <p:spPr>
          <a:xfrm>
            <a:off x="4882122" y="4361382"/>
            <a:ext cx="1435157" cy="1435157"/>
          </a:xfrm>
        </p:spPr>
        <p:txBody>
          <a:bodyPr>
            <a:normAutofit/>
          </a:bodyPr>
          <a:lstStyle>
            <a:lvl1pPr marL="0" indent="0">
              <a:buNone/>
              <a:defRPr sz="1400">
                <a:solidFill>
                  <a:schemeClr val="tx1"/>
                </a:solidFill>
              </a:defRPr>
            </a:lvl1pPr>
          </a:lstStyle>
          <a:p>
            <a:endParaRPr lang="en-GB" dirty="0"/>
          </a:p>
        </p:txBody>
      </p:sp>
      <p:sp>
        <p:nvSpPr>
          <p:cNvPr id="125" name="Content Placeholder 2"/>
          <p:cNvSpPr>
            <a:spLocks noGrp="1"/>
          </p:cNvSpPr>
          <p:nvPr>
            <p:ph idx="40" hasCustomPrompt="1"/>
          </p:nvPr>
        </p:nvSpPr>
        <p:spPr>
          <a:xfrm>
            <a:off x="6414554" y="4348440"/>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6" name="Text Placeholder 6"/>
          <p:cNvSpPr>
            <a:spLocks noGrp="1"/>
          </p:cNvSpPr>
          <p:nvPr>
            <p:ph type="body" sz="quarter" idx="41" hasCustomPrompt="1"/>
          </p:nvPr>
        </p:nvSpPr>
        <p:spPr>
          <a:xfrm>
            <a:off x="6415242" y="2577659"/>
            <a:ext cx="1944688" cy="1075845"/>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7" name="Text Placeholder 6"/>
          <p:cNvSpPr>
            <a:spLocks noGrp="1"/>
          </p:cNvSpPr>
          <p:nvPr>
            <p:ph type="body" sz="quarter" idx="42" hasCustomPrompt="1"/>
          </p:nvPr>
        </p:nvSpPr>
        <p:spPr>
          <a:xfrm>
            <a:off x="6414554" y="4724518"/>
            <a:ext cx="1944688" cy="1076982"/>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8" name="Picture Placeholder 18"/>
          <p:cNvSpPr>
            <a:spLocks noGrp="1" noChangeAspect="1"/>
          </p:cNvSpPr>
          <p:nvPr>
            <p:ph type="pic" sz="quarter" idx="43"/>
          </p:nvPr>
        </p:nvSpPr>
        <p:spPr>
          <a:xfrm>
            <a:off x="4877411" y="6331232"/>
            <a:ext cx="1435157" cy="1435157"/>
          </a:xfrm>
        </p:spPr>
        <p:txBody>
          <a:bodyPr>
            <a:normAutofit/>
          </a:bodyPr>
          <a:lstStyle>
            <a:lvl1pPr marL="0" indent="0">
              <a:buNone/>
              <a:defRPr sz="1400">
                <a:solidFill>
                  <a:schemeClr val="tx1"/>
                </a:solidFill>
              </a:defRPr>
            </a:lvl1pPr>
          </a:lstStyle>
          <a:p>
            <a:endParaRPr lang="en-GB" dirty="0"/>
          </a:p>
        </p:txBody>
      </p:sp>
      <p:sp>
        <p:nvSpPr>
          <p:cNvPr id="129" name="Content Placeholder 2"/>
          <p:cNvSpPr>
            <a:spLocks noGrp="1"/>
          </p:cNvSpPr>
          <p:nvPr>
            <p:ph idx="44" hasCustomPrompt="1"/>
          </p:nvPr>
        </p:nvSpPr>
        <p:spPr>
          <a:xfrm>
            <a:off x="6409843" y="6318290"/>
            <a:ext cx="1944000" cy="367456"/>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0" name="Text Placeholder 6"/>
          <p:cNvSpPr>
            <a:spLocks noGrp="1"/>
          </p:cNvSpPr>
          <p:nvPr>
            <p:ph type="body" sz="quarter" idx="45" hasCustomPrompt="1"/>
          </p:nvPr>
        </p:nvSpPr>
        <p:spPr>
          <a:xfrm>
            <a:off x="6409843" y="6694368"/>
            <a:ext cx="1944688" cy="106706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1" name="Content Placeholder 2"/>
          <p:cNvSpPr>
            <a:spLocks noGrp="1"/>
          </p:cNvSpPr>
          <p:nvPr>
            <p:ph idx="46" hasCustomPrompt="1"/>
          </p:nvPr>
        </p:nvSpPr>
        <p:spPr>
          <a:xfrm>
            <a:off x="10729436" y="220158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2" name="Picture Placeholder 18"/>
          <p:cNvSpPr>
            <a:spLocks noGrp="1" noChangeAspect="1"/>
          </p:cNvSpPr>
          <p:nvPr>
            <p:ph type="pic" sz="quarter" idx="47"/>
          </p:nvPr>
        </p:nvSpPr>
        <p:spPr>
          <a:xfrm>
            <a:off x="9191605" y="2206542"/>
            <a:ext cx="1442001" cy="1442001"/>
          </a:xfrm>
        </p:spPr>
        <p:txBody>
          <a:bodyPr>
            <a:normAutofit/>
          </a:bodyPr>
          <a:lstStyle>
            <a:lvl1pPr marL="0" indent="0">
              <a:buNone/>
              <a:defRPr sz="1400">
                <a:solidFill>
                  <a:schemeClr val="tx1"/>
                </a:solidFill>
              </a:defRPr>
            </a:lvl1pPr>
          </a:lstStyle>
          <a:p>
            <a:endParaRPr lang="en-GB" dirty="0"/>
          </a:p>
        </p:txBody>
      </p:sp>
      <p:sp>
        <p:nvSpPr>
          <p:cNvPr id="133" name="Picture Placeholder 18"/>
          <p:cNvSpPr>
            <a:spLocks noGrp="1" noChangeAspect="1"/>
          </p:cNvSpPr>
          <p:nvPr>
            <p:ph type="pic" sz="quarter" idx="48"/>
          </p:nvPr>
        </p:nvSpPr>
        <p:spPr>
          <a:xfrm>
            <a:off x="9196316" y="4361382"/>
            <a:ext cx="1435157" cy="1435157"/>
          </a:xfrm>
        </p:spPr>
        <p:txBody>
          <a:bodyPr>
            <a:normAutofit/>
          </a:bodyPr>
          <a:lstStyle>
            <a:lvl1pPr marL="0" indent="0">
              <a:buNone/>
              <a:defRPr sz="1400">
                <a:solidFill>
                  <a:schemeClr val="tx1"/>
                </a:solidFill>
              </a:defRPr>
            </a:lvl1pPr>
          </a:lstStyle>
          <a:p>
            <a:endParaRPr lang="en-GB" dirty="0"/>
          </a:p>
        </p:txBody>
      </p:sp>
      <p:sp>
        <p:nvSpPr>
          <p:cNvPr id="134" name="Content Placeholder 2"/>
          <p:cNvSpPr>
            <a:spLocks noGrp="1"/>
          </p:cNvSpPr>
          <p:nvPr>
            <p:ph idx="49" hasCustomPrompt="1"/>
          </p:nvPr>
        </p:nvSpPr>
        <p:spPr>
          <a:xfrm>
            <a:off x="10728748" y="4348440"/>
            <a:ext cx="1944000" cy="381039"/>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5" name="Text Placeholder 6"/>
          <p:cNvSpPr>
            <a:spLocks noGrp="1"/>
          </p:cNvSpPr>
          <p:nvPr>
            <p:ph type="body" sz="quarter" idx="50" hasCustomPrompt="1"/>
          </p:nvPr>
        </p:nvSpPr>
        <p:spPr>
          <a:xfrm>
            <a:off x="10729436" y="2577659"/>
            <a:ext cx="1944688" cy="1075845"/>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6" name="Text Placeholder 6"/>
          <p:cNvSpPr>
            <a:spLocks noGrp="1"/>
          </p:cNvSpPr>
          <p:nvPr>
            <p:ph type="body" sz="quarter" idx="51" hasCustomPrompt="1"/>
          </p:nvPr>
        </p:nvSpPr>
        <p:spPr>
          <a:xfrm>
            <a:off x="10728748" y="4724518"/>
            <a:ext cx="1944688" cy="1076982"/>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7" name="Picture Placeholder 18"/>
          <p:cNvSpPr>
            <a:spLocks noGrp="1" noChangeAspect="1"/>
          </p:cNvSpPr>
          <p:nvPr>
            <p:ph type="pic" sz="quarter" idx="52"/>
          </p:nvPr>
        </p:nvSpPr>
        <p:spPr>
          <a:xfrm>
            <a:off x="9191605" y="6331232"/>
            <a:ext cx="1435157" cy="1435157"/>
          </a:xfrm>
        </p:spPr>
        <p:txBody>
          <a:bodyPr>
            <a:normAutofit/>
          </a:bodyPr>
          <a:lstStyle>
            <a:lvl1pPr marL="0" indent="0">
              <a:buNone/>
              <a:defRPr sz="1400">
                <a:solidFill>
                  <a:schemeClr val="tx1"/>
                </a:solidFill>
              </a:defRPr>
            </a:lvl1pPr>
          </a:lstStyle>
          <a:p>
            <a:endParaRPr lang="en-GB" dirty="0"/>
          </a:p>
        </p:txBody>
      </p:sp>
      <p:sp>
        <p:nvSpPr>
          <p:cNvPr id="138" name="Content Placeholder 2"/>
          <p:cNvSpPr>
            <a:spLocks noGrp="1"/>
          </p:cNvSpPr>
          <p:nvPr>
            <p:ph idx="53" hasCustomPrompt="1"/>
          </p:nvPr>
        </p:nvSpPr>
        <p:spPr>
          <a:xfrm>
            <a:off x="10724037" y="6318290"/>
            <a:ext cx="1944000" cy="367456"/>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9" name="Text Placeholder 6"/>
          <p:cNvSpPr>
            <a:spLocks noGrp="1"/>
          </p:cNvSpPr>
          <p:nvPr>
            <p:ph type="body" sz="quarter" idx="54" hasCustomPrompt="1"/>
          </p:nvPr>
        </p:nvSpPr>
        <p:spPr>
          <a:xfrm>
            <a:off x="10724037" y="6694368"/>
            <a:ext cx="1944688" cy="106706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0" name="Content Placeholder 2"/>
          <p:cNvSpPr>
            <a:spLocks noGrp="1"/>
          </p:cNvSpPr>
          <p:nvPr>
            <p:ph idx="55" hasCustomPrompt="1"/>
          </p:nvPr>
        </p:nvSpPr>
        <p:spPr>
          <a:xfrm>
            <a:off x="15048341" y="2206542"/>
            <a:ext cx="1944000" cy="362495"/>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1" name="Picture Placeholder 18"/>
          <p:cNvSpPr>
            <a:spLocks noGrp="1" noChangeAspect="1"/>
          </p:cNvSpPr>
          <p:nvPr>
            <p:ph type="pic" sz="quarter" idx="56"/>
          </p:nvPr>
        </p:nvSpPr>
        <p:spPr>
          <a:xfrm>
            <a:off x="13510510" y="2211503"/>
            <a:ext cx="1442001" cy="1442001"/>
          </a:xfrm>
        </p:spPr>
        <p:txBody>
          <a:bodyPr>
            <a:normAutofit/>
          </a:bodyPr>
          <a:lstStyle>
            <a:lvl1pPr marL="0" indent="0">
              <a:buNone/>
              <a:defRPr sz="1400">
                <a:solidFill>
                  <a:schemeClr val="tx1"/>
                </a:solidFill>
              </a:defRPr>
            </a:lvl1pPr>
          </a:lstStyle>
          <a:p>
            <a:endParaRPr lang="en-GB" dirty="0"/>
          </a:p>
        </p:txBody>
      </p:sp>
      <p:sp>
        <p:nvSpPr>
          <p:cNvPr id="142" name="Picture Placeholder 18"/>
          <p:cNvSpPr>
            <a:spLocks noGrp="1" noChangeAspect="1"/>
          </p:cNvSpPr>
          <p:nvPr>
            <p:ph type="pic" sz="quarter" idx="57"/>
          </p:nvPr>
        </p:nvSpPr>
        <p:spPr>
          <a:xfrm>
            <a:off x="13515221" y="4366343"/>
            <a:ext cx="1435157" cy="1435157"/>
          </a:xfrm>
        </p:spPr>
        <p:txBody>
          <a:bodyPr>
            <a:normAutofit/>
          </a:bodyPr>
          <a:lstStyle>
            <a:lvl1pPr marL="0" indent="0">
              <a:buNone/>
              <a:defRPr sz="1400">
                <a:solidFill>
                  <a:schemeClr val="tx1"/>
                </a:solidFill>
              </a:defRPr>
            </a:lvl1pPr>
          </a:lstStyle>
          <a:p>
            <a:endParaRPr lang="en-GB" dirty="0"/>
          </a:p>
        </p:txBody>
      </p:sp>
      <p:sp>
        <p:nvSpPr>
          <p:cNvPr id="143" name="Content Placeholder 2"/>
          <p:cNvSpPr>
            <a:spLocks noGrp="1"/>
          </p:cNvSpPr>
          <p:nvPr>
            <p:ph idx="58" hasCustomPrompt="1"/>
          </p:nvPr>
        </p:nvSpPr>
        <p:spPr>
          <a:xfrm>
            <a:off x="15047653" y="435340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4" name="Text Placeholder 6"/>
          <p:cNvSpPr>
            <a:spLocks noGrp="1"/>
          </p:cNvSpPr>
          <p:nvPr>
            <p:ph type="body" sz="quarter" idx="59" hasCustomPrompt="1"/>
          </p:nvPr>
        </p:nvSpPr>
        <p:spPr>
          <a:xfrm>
            <a:off x="15048341" y="2582620"/>
            <a:ext cx="1944688" cy="1070884"/>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5" name="Text Placeholder 6"/>
          <p:cNvSpPr>
            <a:spLocks noGrp="1"/>
          </p:cNvSpPr>
          <p:nvPr>
            <p:ph type="body" sz="quarter" idx="60" hasCustomPrompt="1"/>
          </p:nvPr>
        </p:nvSpPr>
        <p:spPr>
          <a:xfrm>
            <a:off x="15047653" y="4729479"/>
            <a:ext cx="1944688" cy="1072021"/>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6" name="Picture Placeholder 18"/>
          <p:cNvSpPr>
            <a:spLocks noGrp="1" noChangeAspect="1"/>
          </p:cNvSpPr>
          <p:nvPr>
            <p:ph type="pic" sz="quarter" idx="61"/>
          </p:nvPr>
        </p:nvSpPr>
        <p:spPr>
          <a:xfrm>
            <a:off x="13510510" y="6336193"/>
            <a:ext cx="1435157" cy="1435157"/>
          </a:xfrm>
        </p:spPr>
        <p:txBody>
          <a:bodyPr>
            <a:normAutofit/>
          </a:bodyPr>
          <a:lstStyle>
            <a:lvl1pPr marL="0" indent="0">
              <a:buNone/>
              <a:defRPr sz="1400">
                <a:solidFill>
                  <a:schemeClr val="tx1"/>
                </a:solidFill>
              </a:defRPr>
            </a:lvl1pPr>
          </a:lstStyle>
          <a:p>
            <a:endParaRPr lang="en-GB" dirty="0"/>
          </a:p>
        </p:txBody>
      </p:sp>
      <p:sp>
        <p:nvSpPr>
          <p:cNvPr id="147" name="Content Placeholder 2"/>
          <p:cNvSpPr>
            <a:spLocks noGrp="1"/>
          </p:cNvSpPr>
          <p:nvPr>
            <p:ph idx="62" hasCustomPrompt="1"/>
          </p:nvPr>
        </p:nvSpPr>
        <p:spPr>
          <a:xfrm>
            <a:off x="15042942" y="6323251"/>
            <a:ext cx="1944000" cy="362495"/>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8" name="Text Placeholder 6"/>
          <p:cNvSpPr>
            <a:spLocks noGrp="1"/>
          </p:cNvSpPr>
          <p:nvPr>
            <p:ph type="body" sz="quarter" idx="63" hasCustomPrompt="1"/>
          </p:nvPr>
        </p:nvSpPr>
        <p:spPr>
          <a:xfrm>
            <a:off x="15042942" y="6699329"/>
            <a:ext cx="1944688" cy="1062099"/>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64"/>
          </p:nvPr>
        </p:nvSpPr>
        <p:spPr>
          <a:xfrm>
            <a:off x="539749" y="9540000"/>
            <a:ext cx="12376149" cy="398127"/>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65"/>
          </p:nvPr>
        </p:nvSpPr>
        <p:spPr/>
        <p:txBody>
          <a:bodyPr/>
          <a:lstStyle/>
          <a:p>
            <a:fld id="{D169FC91-59AE-C64A-9DCD-3B3C91131C87}" type="slidenum">
              <a:rPr lang="en-US" smtClean="0"/>
              <a:pPr/>
              <a:t>‹#›</a:t>
            </a:fld>
            <a:endParaRPr lang="en-US" dirty="0"/>
          </a:p>
        </p:txBody>
      </p:sp>
      <p:sp>
        <p:nvSpPr>
          <p:cNvPr id="4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4192459" cy="330087"/>
          </a:xfrm>
        </p:spPr>
        <p:txBody>
          <a:bodyPr/>
          <a:lstStyle>
            <a:lvl1pPr>
              <a:defRPr baseline="0"/>
            </a:lvl1pPr>
          </a:lstStyle>
          <a:p>
            <a:r>
              <a:rPr lang="en-US" dirty="0"/>
              <a:t>Insert title – client or partner logo slide</a:t>
            </a:r>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5" name="Picture Placeholder 18"/>
          <p:cNvSpPr>
            <a:spLocks noGrp="1"/>
          </p:cNvSpPr>
          <p:nvPr>
            <p:ph type="pic" sz="quarter" idx="16" hasCustomPrompt="1"/>
          </p:nvPr>
        </p:nvSpPr>
        <p:spPr>
          <a:xfrm>
            <a:off x="539745"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6" name="Picture Placeholder 18"/>
          <p:cNvSpPr>
            <a:spLocks noGrp="1"/>
          </p:cNvSpPr>
          <p:nvPr>
            <p:ph type="pic" sz="quarter" idx="17" hasCustomPrompt="1"/>
          </p:nvPr>
        </p:nvSpPr>
        <p:spPr>
          <a:xfrm>
            <a:off x="3520861"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7" name="Picture Placeholder 18"/>
          <p:cNvSpPr>
            <a:spLocks noGrp="1"/>
          </p:cNvSpPr>
          <p:nvPr>
            <p:ph type="pic" sz="quarter" idx="18" hasCustomPrompt="1"/>
          </p:nvPr>
        </p:nvSpPr>
        <p:spPr>
          <a:xfrm>
            <a:off x="6501977"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8" name="Picture Placeholder 18"/>
          <p:cNvSpPr>
            <a:spLocks noGrp="1"/>
          </p:cNvSpPr>
          <p:nvPr>
            <p:ph type="pic" sz="quarter" idx="24" hasCustomPrompt="1"/>
          </p:nvPr>
        </p:nvSpPr>
        <p:spPr>
          <a:xfrm>
            <a:off x="9483093"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9" name="Picture Placeholder 18"/>
          <p:cNvSpPr>
            <a:spLocks noGrp="1"/>
          </p:cNvSpPr>
          <p:nvPr>
            <p:ph type="pic" sz="quarter" idx="25" hasCustomPrompt="1"/>
          </p:nvPr>
        </p:nvSpPr>
        <p:spPr>
          <a:xfrm>
            <a:off x="12464209"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10" name="Picture Placeholder 18"/>
          <p:cNvSpPr>
            <a:spLocks noGrp="1"/>
          </p:cNvSpPr>
          <p:nvPr>
            <p:ph type="pic" sz="quarter" idx="26" hasCustomPrompt="1"/>
          </p:nvPr>
        </p:nvSpPr>
        <p:spPr>
          <a:xfrm>
            <a:off x="15445324"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11" name="Picture Placeholder 18"/>
          <p:cNvSpPr>
            <a:spLocks noGrp="1"/>
          </p:cNvSpPr>
          <p:nvPr>
            <p:ph type="pic" sz="quarter" idx="40" hasCustomPrompt="1"/>
          </p:nvPr>
        </p:nvSpPr>
        <p:spPr>
          <a:xfrm>
            <a:off x="539745"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2" name="Picture Placeholder 18"/>
          <p:cNvSpPr>
            <a:spLocks noGrp="1"/>
          </p:cNvSpPr>
          <p:nvPr>
            <p:ph type="pic" sz="quarter" idx="41" hasCustomPrompt="1"/>
          </p:nvPr>
        </p:nvSpPr>
        <p:spPr>
          <a:xfrm>
            <a:off x="3520861"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3" name="Picture Placeholder 18"/>
          <p:cNvSpPr>
            <a:spLocks noGrp="1"/>
          </p:cNvSpPr>
          <p:nvPr>
            <p:ph type="pic" sz="quarter" idx="42" hasCustomPrompt="1"/>
          </p:nvPr>
        </p:nvSpPr>
        <p:spPr>
          <a:xfrm>
            <a:off x="6501977"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4" name="Picture Placeholder 18"/>
          <p:cNvSpPr>
            <a:spLocks noGrp="1"/>
          </p:cNvSpPr>
          <p:nvPr>
            <p:ph type="pic" sz="quarter" idx="43" hasCustomPrompt="1"/>
          </p:nvPr>
        </p:nvSpPr>
        <p:spPr>
          <a:xfrm>
            <a:off x="9483093"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5" name="Picture Placeholder 18"/>
          <p:cNvSpPr>
            <a:spLocks noGrp="1"/>
          </p:cNvSpPr>
          <p:nvPr>
            <p:ph type="pic" sz="quarter" idx="44" hasCustomPrompt="1"/>
          </p:nvPr>
        </p:nvSpPr>
        <p:spPr>
          <a:xfrm>
            <a:off x="12464209"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6" name="Picture Placeholder 18"/>
          <p:cNvSpPr>
            <a:spLocks noGrp="1"/>
          </p:cNvSpPr>
          <p:nvPr>
            <p:ph type="pic" sz="quarter" idx="45"/>
          </p:nvPr>
        </p:nvSpPr>
        <p:spPr>
          <a:xfrm>
            <a:off x="15445324" y="4374777"/>
            <a:ext cx="2268000" cy="1080000"/>
          </a:xfrm>
        </p:spPr>
        <p:txBody>
          <a:bodyPr>
            <a:normAutofit/>
          </a:bodyPr>
          <a:lstStyle>
            <a:lvl1pPr marL="0" indent="0">
              <a:buNone/>
              <a:defRPr sz="1400">
                <a:solidFill>
                  <a:schemeClr val="tx1"/>
                </a:solidFill>
              </a:defRPr>
            </a:lvl1pPr>
          </a:lstStyle>
          <a:p>
            <a:endParaRPr lang="en-GB" dirty="0"/>
          </a:p>
        </p:txBody>
      </p:sp>
      <p:sp>
        <p:nvSpPr>
          <p:cNvPr id="17" name="Picture Placeholder 18"/>
          <p:cNvSpPr>
            <a:spLocks noGrp="1"/>
          </p:cNvSpPr>
          <p:nvPr>
            <p:ph type="pic" sz="quarter" idx="46" hasCustomPrompt="1"/>
          </p:nvPr>
        </p:nvSpPr>
        <p:spPr>
          <a:xfrm>
            <a:off x="539745"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18" name="Picture Placeholder 18"/>
          <p:cNvSpPr>
            <a:spLocks noGrp="1"/>
          </p:cNvSpPr>
          <p:nvPr>
            <p:ph type="pic" sz="quarter" idx="47" hasCustomPrompt="1"/>
          </p:nvPr>
        </p:nvSpPr>
        <p:spPr>
          <a:xfrm>
            <a:off x="3520861"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19" name="Picture Placeholder 18"/>
          <p:cNvSpPr>
            <a:spLocks noGrp="1"/>
          </p:cNvSpPr>
          <p:nvPr>
            <p:ph type="pic" sz="quarter" idx="48" hasCustomPrompt="1"/>
          </p:nvPr>
        </p:nvSpPr>
        <p:spPr>
          <a:xfrm>
            <a:off x="6501977"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0" name="Picture Placeholder 18"/>
          <p:cNvSpPr>
            <a:spLocks noGrp="1"/>
          </p:cNvSpPr>
          <p:nvPr>
            <p:ph type="pic" sz="quarter" idx="49" hasCustomPrompt="1"/>
          </p:nvPr>
        </p:nvSpPr>
        <p:spPr>
          <a:xfrm>
            <a:off x="9483093"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1" name="Picture Placeholder 18"/>
          <p:cNvSpPr>
            <a:spLocks noGrp="1"/>
          </p:cNvSpPr>
          <p:nvPr>
            <p:ph type="pic" sz="quarter" idx="50" hasCustomPrompt="1"/>
          </p:nvPr>
        </p:nvSpPr>
        <p:spPr>
          <a:xfrm>
            <a:off x="12464209"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2" name="Picture Placeholder 18"/>
          <p:cNvSpPr>
            <a:spLocks noGrp="1"/>
          </p:cNvSpPr>
          <p:nvPr>
            <p:ph type="pic" sz="quarter" idx="51"/>
          </p:nvPr>
        </p:nvSpPr>
        <p:spPr>
          <a:xfrm>
            <a:off x="15445324" y="5754326"/>
            <a:ext cx="2268000" cy="1080000"/>
          </a:xfrm>
        </p:spPr>
        <p:txBody>
          <a:bodyPr>
            <a:normAutofit/>
          </a:bodyPr>
          <a:lstStyle>
            <a:lvl1pPr marL="0" indent="0">
              <a:buNone/>
              <a:defRPr sz="1400">
                <a:solidFill>
                  <a:schemeClr val="tx1"/>
                </a:solidFill>
              </a:defRPr>
            </a:lvl1pPr>
          </a:lstStyle>
          <a:p>
            <a:endParaRPr lang="en-GB" dirty="0"/>
          </a:p>
        </p:txBody>
      </p:sp>
      <p:sp>
        <p:nvSpPr>
          <p:cNvPr id="23" name="Picture Placeholder 18"/>
          <p:cNvSpPr>
            <a:spLocks noGrp="1"/>
          </p:cNvSpPr>
          <p:nvPr>
            <p:ph type="pic" sz="quarter" idx="52" hasCustomPrompt="1"/>
          </p:nvPr>
        </p:nvSpPr>
        <p:spPr>
          <a:xfrm>
            <a:off x="539745"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4" name="Picture Placeholder 18"/>
          <p:cNvSpPr>
            <a:spLocks noGrp="1"/>
          </p:cNvSpPr>
          <p:nvPr>
            <p:ph type="pic" sz="quarter" idx="53" hasCustomPrompt="1"/>
          </p:nvPr>
        </p:nvSpPr>
        <p:spPr>
          <a:xfrm>
            <a:off x="3520861"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5" name="Picture Placeholder 18"/>
          <p:cNvSpPr>
            <a:spLocks noGrp="1"/>
          </p:cNvSpPr>
          <p:nvPr>
            <p:ph type="pic" sz="quarter" idx="54" hasCustomPrompt="1"/>
          </p:nvPr>
        </p:nvSpPr>
        <p:spPr>
          <a:xfrm>
            <a:off x="6501977"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6" name="Picture Placeholder 18"/>
          <p:cNvSpPr>
            <a:spLocks noGrp="1"/>
          </p:cNvSpPr>
          <p:nvPr>
            <p:ph type="pic" sz="quarter" idx="55" hasCustomPrompt="1"/>
          </p:nvPr>
        </p:nvSpPr>
        <p:spPr>
          <a:xfrm>
            <a:off x="9483093"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7" name="Picture Placeholder 18"/>
          <p:cNvSpPr>
            <a:spLocks noGrp="1"/>
          </p:cNvSpPr>
          <p:nvPr>
            <p:ph type="pic" sz="quarter" idx="56" hasCustomPrompt="1"/>
          </p:nvPr>
        </p:nvSpPr>
        <p:spPr>
          <a:xfrm>
            <a:off x="12464209"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8" name="Picture Placeholder 18"/>
          <p:cNvSpPr>
            <a:spLocks noGrp="1"/>
          </p:cNvSpPr>
          <p:nvPr>
            <p:ph type="pic" sz="quarter" idx="57"/>
          </p:nvPr>
        </p:nvSpPr>
        <p:spPr>
          <a:xfrm>
            <a:off x="15445324" y="7122804"/>
            <a:ext cx="2268000" cy="1080000"/>
          </a:xfrm>
        </p:spPr>
        <p:txBody>
          <a:bodyPr>
            <a:normAutofit/>
          </a:bodyPr>
          <a:lstStyle>
            <a:lvl1pPr marL="0" indent="0">
              <a:buNone/>
              <a:defRPr sz="1400">
                <a:solidFill>
                  <a:schemeClr val="tx1"/>
                </a:solidFill>
              </a:defRPr>
            </a:lvl1pPr>
          </a:lstStyle>
          <a:p>
            <a:endParaRPr lang="en-GB" dirty="0"/>
          </a:p>
        </p:txBody>
      </p:sp>
      <p:sp>
        <p:nvSpPr>
          <p:cNvPr id="29" name="Text Placeholder 6"/>
          <p:cNvSpPr>
            <a:spLocks noGrp="1"/>
          </p:cNvSpPr>
          <p:nvPr>
            <p:ph type="body" sz="quarter" idx="36" hasCustomPrompt="1"/>
          </p:nvPr>
        </p:nvSpPr>
        <p:spPr>
          <a:xfrm>
            <a:off x="556806" y="2190750"/>
            <a:ext cx="11194287" cy="565610"/>
          </a:xfrm>
        </p:spPr>
        <p:txBody>
          <a:bodyPr lIns="0">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Put a line of explanation here if you need it</a:t>
            </a:r>
          </a:p>
        </p:txBody>
      </p:sp>
      <p:sp>
        <p:nvSpPr>
          <p:cNvPr id="3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101027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Statement">
    <p:bg>
      <p:bgPr>
        <a:gradFill>
          <a:gsLst>
            <a:gs pos="0">
              <a:schemeClr val="accent1"/>
            </a:gs>
            <a:gs pos="94000">
              <a:schemeClr val="accent3"/>
            </a:gs>
          </a:gsLst>
          <a:lin ang="189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49" y="-1"/>
            <a:ext cx="14898725" cy="10285413"/>
          </a:xfrm>
        </p:spPr>
        <p:txBody>
          <a:bodyPr lIns="0" anchor="ctr"/>
          <a:lstStyle>
            <a:lvl1pPr>
              <a:defRPr lang="en-US" sz="5000" b="0" kern="1200" dirty="0">
                <a:solidFill>
                  <a:schemeClr val="bg1"/>
                </a:solidFill>
                <a:latin typeface="+mj-lt"/>
                <a:ea typeface="+mj-ea"/>
                <a:cs typeface="+mj-cs"/>
              </a:defRPr>
            </a:lvl1pPr>
          </a:lstStyle>
          <a:p>
            <a:pPr lvl="0" algn="l" defTabSz="1371417" rtl="0" eaLnBrk="1" latinLnBrk="0" hangingPunct="1">
              <a:lnSpc>
                <a:spcPts val="5000"/>
              </a:lnSpc>
              <a:spcBef>
                <a:spcPct val="0"/>
              </a:spcBef>
              <a:buNone/>
            </a:pPr>
            <a:r>
              <a:rPr lang="en-US" dirty="0"/>
              <a:t>Put a really bold statement in here</a:t>
            </a:r>
          </a:p>
        </p:txBody>
      </p:sp>
      <p:sp>
        <p:nvSpPr>
          <p:cNvPr id="3" name="Text Placeholder 2"/>
          <p:cNvSpPr>
            <a:spLocks noGrp="1"/>
          </p:cNvSpPr>
          <p:nvPr>
            <p:ph type="body" idx="1" hasCustomPrompt="1"/>
          </p:nvPr>
        </p:nvSpPr>
        <p:spPr>
          <a:xfrm>
            <a:off x="539750" y="3855732"/>
            <a:ext cx="14898724" cy="609942"/>
          </a:xfrm>
        </p:spPr>
        <p:txBody>
          <a:bodyPr vert="horz" lIns="0" tIns="0" rIns="0" bIns="0" rtlCol="0">
            <a:normAutofit/>
          </a:bodyPr>
          <a:lstStyle>
            <a:lvl1pPr marL="0" indent="0">
              <a:buFontTx/>
              <a:buNone/>
              <a:defRPr lang="en-US" sz="3200" b="1" baseline="0" dirty="0" smtClean="0">
                <a:solidFill>
                  <a:schemeClr val="bg1"/>
                </a:solidFill>
              </a:defRPr>
            </a:lvl1pPr>
          </a:lstStyle>
          <a:p>
            <a:pPr lvl="0"/>
            <a:r>
              <a:rPr lang="en-US" dirty="0"/>
              <a:t>Use this line for a bit of extra context move so </a:t>
            </a:r>
            <a:r>
              <a:rPr lang="en-US"/>
              <a:t>it’s just above </a:t>
            </a:r>
            <a:r>
              <a:rPr lang="en-US" dirty="0"/>
              <a:t>the statement</a:t>
            </a:r>
          </a:p>
        </p:txBody>
      </p:sp>
      <p:sp>
        <p:nvSpPr>
          <p:cNvPr id="9" name="Text Placeholder 7"/>
          <p:cNvSpPr>
            <a:spLocks noGrp="1"/>
          </p:cNvSpPr>
          <p:nvPr>
            <p:ph type="body" sz="quarter" idx="14" hasCustomPrompt="1"/>
          </p:nvPr>
        </p:nvSpPr>
        <p:spPr>
          <a:xfrm>
            <a:off x="539749" y="539999"/>
            <a:ext cx="12376150" cy="569663"/>
          </a:xfrm>
        </p:spPr>
        <p:txBody>
          <a:bodyPr vert="horz" lIns="0" tIns="0" rIns="91440" bIns="45720" rtlCol="0" anchor="t">
            <a:noAutofit/>
          </a:bodyPr>
          <a:lstStyle>
            <a:lvl1pPr marL="0" indent="0">
              <a:buFontTx/>
              <a:buNone/>
              <a:defRPr lang="en-US" sz="2800" b="1" dirty="0" smtClean="0">
                <a:solidFill>
                  <a:schemeClr val="bg1"/>
                </a:solidFill>
                <a:latin typeface="+mj-lt"/>
                <a:ea typeface="+mj-ea"/>
                <a:cs typeface="+mj-cs"/>
              </a:defRPr>
            </a:lvl1pPr>
          </a:lstStyle>
          <a:p>
            <a:pPr lvl="0">
              <a:lnSpc>
                <a:spcPct val="90000"/>
              </a:lnSpc>
              <a:spcBef>
                <a:spcPct val="0"/>
              </a:spcBef>
            </a:pPr>
            <a:r>
              <a:rPr lang="en-US" dirty="0"/>
              <a:t>Slide title</a:t>
            </a:r>
          </a:p>
        </p:txBody>
      </p:sp>
      <p:sp>
        <p:nvSpPr>
          <p:cNvPr id="4" name="Footer Placeholder 3"/>
          <p:cNvSpPr>
            <a:spLocks noGrp="1"/>
          </p:cNvSpPr>
          <p:nvPr>
            <p:ph type="ftr" sz="quarter" idx="15"/>
          </p:nvPr>
        </p:nvSpPr>
        <p:spPr>
          <a:xfrm>
            <a:off x="539749" y="9540000"/>
            <a:ext cx="10985943" cy="104811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6"/>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475" y="2260199"/>
            <a:ext cx="11341100" cy="4957423"/>
          </a:xfrm>
        </p:spPr>
        <p:txBody>
          <a:bodyPr vert="horz" lIns="0" tIns="0" rIns="0" bIns="0" rtlCol="0" anchor="ctr">
            <a:noAutofit/>
          </a:bodyPr>
          <a:lstStyle>
            <a:lvl1pPr algn="ctr">
              <a:lnSpc>
                <a:spcPct val="100000"/>
              </a:lnSpc>
              <a:defRPr lang="en-US" sz="9600" b="0" dirty="0">
                <a:solidFill>
                  <a:schemeClr val="bg1"/>
                </a:solidFill>
                <a:latin typeface="+mn-lt"/>
                <a:ea typeface="+mn-ea"/>
                <a:cs typeface="+mn-cs"/>
              </a:defRPr>
            </a:lvl1pPr>
          </a:lstStyle>
          <a:p>
            <a:pPr marL="0" lvl="0" indent="0">
              <a:lnSpc>
                <a:spcPct val="110000"/>
              </a:lnSpc>
              <a:spcBef>
                <a:spcPts val="1500"/>
              </a:spcBef>
              <a:buFont typeface="Arial" panose="020B0604020202020204" pitchFamily="34" charset="0"/>
            </a:pPr>
            <a:r>
              <a:rPr lang="en-US" dirty="0"/>
              <a:t>Put a big quotation in here</a:t>
            </a:r>
          </a:p>
        </p:txBody>
      </p:sp>
      <p:sp>
        <p:nvSpPr>
          <p:cNvPr id="9" name="Text Placeholder 7"/>
          <p:cNvSpPr>
            <a:spLocks noGrp="1"/>
          </p:cNvSpPr>
          <p:nvPr>
            <p:ph type="body" sz="quarter" idx="14" hasCustomPrompt="1"/>
          </p:nvPr>
        </p:nvSpPr>
        <p:spPr>
          <a:xfrm>
            <a:off x="539749" y="540000"/>
            <a:ext cx="12376150" cy="359999"/>
          </a:xfrm>
        </p:spPr>
        <p:txBody>
          <a:bodyPr vert="horz" lIns="0" tIns="0" rIns="91440" bIns="45720" rtlCol="0" anchor="t">
            <a:noAutofit/>
          </a:bodyPr>
          <a:lstStyle>
            <a:lvl1pPr marL="0" indent="0">
              <a:buFontTx/>
              <a:buNone/>
              <a:defRPr lang="en-US" sz="3000" b="1" dirty="0" smtClean="0">
                <a:solidFill>
                  <a:schemeClr val="bg1"/>
                </a:solidFill>
                <a:latin typeface="+mj-lt"/>
                <a:ea typeface="+mj-ea"/>
                <a:cs typeface="+mj-cs"/>
              </a:defRPr>
            </a:lvl1pPr>
          </a:lstStyle>
          <a:p>
            <a:pPr lvl="0">
              <a:lnSpc>
                <a:spcPct val="90000"/>
              </a:lnSpc>
              <a:spcBef>
                <a:spcPct val="0"/>
              </a:spcBef>
            </a:pPr>
            <a:r>
              <a:rPr lang="en-US" dirty="0"/>
              <a:t>Slide title</a:t>
            </a:r>
          </a:p>
        </p:txBody>
      </p:sp>
      <p:sp>
        <p:nvSpPr>
          <p:cNvPr id="4" name="Footer Placeholder 3"/>
          <p:cNvSpPr>
            <a:spLocks noGrp="1"/>
          </p:cNvSpPr>
          <p:nvPr>
            <p:ph type="ftr" sz="quarter" idx="15"/>
          </p:nvPr>
        </p:nvSpPr>
        <p:spPr>
          <a:xfrm>
            <a:off x="539749" y="9540000"/>
            <a:ext cx="10985943" cy="60513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6"/>
          </p:nvPr>
        </p:nvSpPr>
        <p:spPr/>
        <p:txBody>
          <a:bodyPr/>
          <a:lstStyle>
            <a:lvl1pPr>
              <a:defRPr>
                <a:solidFill>
                  <a:schemeClr val="bg1"/>
                </a:solidFill>
              </a:defRPr>
            </a:lvl1pPr>
          </a:lstStyle>
          <a:p>
            <a:fld id="{D169FC91-59AE-C64A-9DCD-3B3C91131C87}" type="slidenum">
              <a:rPr lang="en-US" smtClean="0"/>
              <a:pPr/>
              <a:t>‹#›</a:t>
            </a:fld>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52268" y="1764152"/>
            <a:ext cx="607496" cy="441815"/>
          </a:xfrm>
          <a:prstGeom prst="rect">
            <a:avLst/>
          </a:prstGeom>
        </p:spPr>
      </p:pic>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8836130" y="7217623"/>
            <a:ext cx="628379" cy="441815"/>
          </a:xfrm>
          <a:prstGeom prst="rect">
            <a:avLst/>
          </a:prstGeom>
        </p:spPr>
      </p:pic>
      <p:sp>
        <p:nvSpPr>
          <p:cNvPr id="11" name="Text Placeholder 2"/>
          <p:cNvSpPr>
            <a:spLocks noGrp="1"/>
          </p:cNvSpPr>
          <p:nvPr>
            <p:ph type="body" idx="1" hasCustomPrompt="1"/>
          </p:nvPr>
        </p:nvSpPr>
        <p:spPr>
          <a:xfrm>
            <a:off x="0" y="8079077"/>
            <a:ext cx="18288000" cy="1646416"/>
          </a:xfrm>
        </p:spPr>
        <p:txBody>
          <a:bodyPr vert="horz" lIns="0" tIns="0" rIns="0" bIns="0" rtlCol="0">
            <a:normAutofit/>
          </a:bodyPr>
          <a:lstStyle>
            <a:lvl1pPr marL="0" indent="0" algn="ctr">
              <a:buFontTx/>
              <a:buNone/>
              <a:defRPr lang="en-US" sz="3200" b="1" dirty="0" smtClean="0">
                <a:solidFill>
                  <a:schemeClr val="bg1"/>
                </a:solidFill>
              </a:defRPr>
            </a:lvl1pPr>
          </a:lstStyle>
          <a:p>
            <a:pPr lvl="0"/>
            <a:r>
              <a:rPr lang="en-US" dirty="0"/>
              <a:t>Quote source here</a:t>
            </a:r>
          </a:p>
        </p:txBody>
      </p:sp>
      <p:sp>
        <p:nvSpPr>
          <p:cNvPr id="1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with statement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1"/>
            <a:ext cx="18288000"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2" name="Footer Placeholder 1"/>
          <p:cNvSpPr>
            <a:spLocks noGrp="1"/>
          </p:cNvSpPr>
          <p:nvPr>
            <p:ph type="ftr" sz="quarter" idx="14"/>
          </p:nvPr>
        </p:nvSpPr>
        <p:spPr>
          <a:xfrm>
            <a:off x="539749" y="9540000"/>
            <a:ext cx="12376150" cy="333978"/>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itle 1"/>
          <p:cNvSpPr>
            <a:spLocks noGrp="1"/>
          </p:cNvSpPr>
          <p:nvPr>
            <p:ph type="title" hasCustomPrompt="1"/>
          </p:nvPr>
        </p:nvSpPr>
        <p:spPr>
          <a:xfrm>
            <a:off x="539748" y="2233357"/>
            <a:ext cx="6983416" cy="2908556"/>
          </a:xfrm>
        </p:spPr>
        <p:txBody>
          <a:bodyPr vert="horz" lIns="91440" tIns="45720" rIns="91440" bIns="45720" rtlCol="0" anchor="b">
            <a:noAutofit/>
          </a:bodyPr>
          <a:lstStyle>
            <a:lvl1pPr>
              <a:defRPr lang="en-US" sz="5000" b="0" dirty="0">
                <a:solidFill>
                  <a:schemeClr val="bg1"/>
                </a:solidFill>
              </a:defRPr>
            </a:lvl1pPr>
          </a:lstStyle>
          <a:p>
            <a:pPr lvl="0">
              <a:lnSpc>
                <a:spcPts val="5000"/>
              </a:lnSpc>
            </a:pPr>
            <a:r>
              <a:rPr lang="en-US" dirty="0"/>
              <a:t>Statement or quote goes here</a:t>
            </a:r>
          </a:p>
        </p:txBody>
      </p:sp>
      <p:sp>
        <p:nvSpPr>
          <p:cNvPr id="9" name="Text Placeholder 2"/>
          <p:cNvSpPr>
            <a:spLocks noGrp="1"/>
          </p:cNvSpPr>
          <p:nvPr>
            <p:ph type="body" idx="13" hasCustomPrompt="1"/>
          </p:nvPr>
        </p:nvSpPr>
        <p:spPr>
          <a:xfrm>
            <a:off x="539748" y="5388429"/>
            <a:ext cx="6983416" cy="1922012"/>
          </a:xfrm>
        </p:spPr>
        <p:txBody>
          <a:bodyPr lIns="0">
            <a:normAutofit/>
          </a:bodyPr>
          <a:lstStyle>
            <a:lvl1pPr marL="0" indent="0">
              <a:buNone/>
              <a:defRPr sz="2000" b="1">
                <a:solidFill>
                  <a:schemeClr val="accent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NAME OR CAPTION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hoose image DARK">
    <p:bg>
      <p:bgPr>
        <a:solidFill>
          <a:schemeClr val="tx1"/>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idx="27"/>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2" name="Title 1"/>
          <p:cNvSpPr>
            <a:spLocks noGrp="1"/>
          </p:cNvSpPr>
          <p:nvPr>
            <p:ph type="ctrTitle" hasCustomPrompt="1"/>
          </p:nvPr>
        </p:nvSpPr>
        <p:spPr>
          <a:xfrm>
            <a:off x="539749" y="2190750"/>
            <a:ext cx="10080625"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Longer 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orient="horz" pos="362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with statement LIGH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10" name="Title 1"/>
          <p:cNvSpPr>
            <a:spLocks noGrp="1"/>
          </p:cNvSpPr>
          <p:nvPr>
            <p:ph type="title" hasCustomPrompt="1"/>
          </p:nvPr>
        </p:nvSpPr>
        <p:spPr>
          <a:xfrm>
            <a:off x="539748" y="2233357"/>
            <a:ext cx="6983416" cy="2908556"/>
          </a:xfrm>
        </p:spPr>
        <p:txBody>
          <a:bodyPr vert="horz" lIns="91440" tIns="45720" rIns="91440" bIns="45720" rtlCol="0" anchor="b">
            <a:noAutofit/>
          </a:bodyPr>
          <a:lstStyle>
            <a:lvl1pPr>
              <a:defRPr lang="en-US" sz="5000" b="0" dirty="0">
                <a:solidFill>
                  <a:schemeClr val="tx1"/>
                </a:solidFill>
              </a:defRPr>
            </a:lvl1pPr>
          </a:lstStyle>
          <a:p>
            <a:pPr lvl="0">
              <a:lnSpc>
                <a:spcPts val="5000"/>
              </a:lnSpc>
            </a:pPr>
            <a:r>
              <a:rPr lang="en-US" dirty="0"/>
              <a:t>Statement or quote goes here</a:t>
            </a:r>
          </a:p>
        </p:txBody>
      </p:sp>
      <p:sp>
        <p:nvSpPr>
          <p:cNvPr id="12" name="Text Placeholder 2"/>
          <p:cNvSpPr>
            <a:spLocks noGrp="1"/>
          </p:cNvSpPr>
          <p:nvPr>
            <p:ph type="body" idx="13" hasCustomPrompt="1"/>
          </p:nvPr>
        </p:nvSpPr>
        <p:spPr>
          <a:xfrm>
            <a:off x="539748" y="5388429"/>
            <a:ext cx="6983416" cy="1922012"/>
          </a:xfrm>
        </p:spPr>
        <p:txBody>
          <a:bodyPr lIns="0">
            <a:normAutofit/>
          </a:bodyPr>
          <a:lstStyle>
            <a:lvl1pPr marL="0" indent="0">
              <a:buNone/>
              <a:defRPr sz="2000" b="1">
                <a:solidFill>
                  <a:schemeClr val="accent2"/>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NAME OR CAPTION</a:t>
            </a:r>
          </a:p>
        </p:txBody>
      </p:sp>
      <p:sp>
        <p:nvSpPr>
          <p:cNvPr id="2" name="Footer Placeholder 1"/>
          <p:cNvSpPr>
            <a:spLocks noGrp="1"/>
          </p:cNvSpPr>
          <p:nvPr>
            <p:ph type="ftr" sz="quarter" idx="14"/>
          </p:nvPr>
        </p:nvSpPr>
        <p:spPr>
          <a:xfrm>
            <a:off x="539749" y="9540000"/>
            <a:ext cx="12744451" cy="745821"/>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15"/>
          </p:nvPr>
        </p:nvSpPr>
        <p:spPr/>
        <p:txBody>
          <a:body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sp>
        <p:nvSpPr>
          <p:cNvPr id="8" name="Title 1"/>
          <p:cNvSpPr>
            <a:spLocks noGrp="1"/>
          </p:cNvSpPr>
          <p:nvPr>
            <p:ph type="title" hasCustomPrompt="1"/>
          </p:nvPr>
        </p:nvSpPr>
        <p:spPr>
          <a:xfrm>
            <a:off x="539750" y="547604"/>
            <a:ext cx="12744450" cy="315771"/>
          </a:xfrm>
        </p:spPr>
        <p:txBody>
          <a:bodyPr vert="horz" lIns="0" tIns="0" rIns="91440" bIns="45720" rtlCol="0" anchor="t">
            <a:noAutofit/>
          </a:bodyPr>
          <a:lstStyle>
            <a:lvl1pPr>
              <a:defRPr lang="en-US" baseline="0" dirty="0">
                <a:solidFill>
                  <a:schemeClr val="bg1"/>
                </a:solidFill>
              </a:defRPr>
            </a:lvl1pPr>
          </a:lstStyle>
          <a:p>
            <a:pPr lvl="0"/>
            <a:r>
              <a:rPr lang="en-US" dirty="0"/>
              <a:t>Insert title –slide to display screenshot</a:t>
            </a:r>
          </a:p>
        </p:txBody>
      </p:sp>
      <p:sp>
        <p:nvSpPr>
          <p:cNvPr id="4" name="Footer Placeholder 3"/>
          <p:cNvSpPr>
            <a:spLocks noGrp="1"/>
          </p:cNvSpPr>
          <p:nvPr>
            <p:ph type="ftr" sz="quarter" idx="14"/>
          </p:nvPr>
        </p:nvSpPr>
        <p:spPr>
          <a:xfrm>
            <a:off x="539749" y="9540000"/>
            <a:ext cx="8640763" cy="8243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5" name="Slide Number Placeholder 4"/>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87367" y="1559883"/>
            <a:ext cx="12713267" cy="10235416"/>
          </a:xfrm>
          <a:prstGeom prst="rect">
            <a:avLst/>
          </a:prstGeom>
        </p:spPr>
      </p:pic>
      <p:sp>
        <p:nvSpPr>
          <p:cNvPr id="3" name="Picture Placeholder 2"/>
          <p:cNvSpPr>
            <a:spLocks noGrp="1" noChangeAspect="1"/>
          </p:cNvSpPr>
          <p:nvPr>
            <p:ph type="pic" idx="1" hasCustomPrompt="1"/>
          </p:nvPr>
        </p:nvSpPr>
        <p:spPr>
          <a:xfrm>
            <a:off x="3104299" y="1938220"/>
            <a:ext cx="12064263" cy="6785103"/>
          </a:xfrm>
          <a:solidFill>
            <a:schemeClr val="bg2"/>
          </a:solidFill>
        </p:spPr>
        <p:txBody>
          <a:bodyPr anchor="t">
            <a:normAutofit/>
          </a:bodyPr>
          <a:lstStyle>
            <a:lvl1pPr marL="0" indent="0">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grpSp>
        <p:nvGrpSpPr>
          <p:cNvPr id="17" name="Group 16"/>
          <p:cNvGrpSpPr/>
          <p:nvPr userDrawn="1"/>
        </p:nvGrpSpPr>
        <p:grpSpPr>
          <a:xfrm>
            <a:off x="6971591" y="1239172"/>
            <a:ext cx="13915639" cy="8249291"/>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141987"/>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8847438" y="1907746"/>
            <a:ext cx="10000065" cy="662322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450561"/>
            <a:ext cx="5582039" cy="137499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359349"/>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667923"/>
            <a:ext cx="5582039" cy="137499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576711"/>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6885285"/>
            <a:ext cx="5582039" cy="137499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up 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grpSp>
        <p:nvGrpSpPr>
          <p:cNvPr id="17" name="Group 16"/>
          <p:cNvGrpSpPr/>
          <p:nvPr userDrawn="1"/>
        </p:nvGrpSpPr>
        <p:grpSpPr>
          <a:xfrm>
            <a:off x="3893744" y="2606310"/>
            <a:ext cx="11046219" cy="6548278"/>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401233" y="3145922"/>
            <a:ext cx="8090459" cy="543585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grpSp>
        <p:nvGrpSpPr>
          <p:cNvPr id="20" name="Group 19"/>
          <p:cNvGrpSpPr/>
          <p:nvPr userDrawn="1"/>
        </p:nvGrpSpPr>
        <p:grpSpPr>
          <a:xfrm>
            <a:off x="13775635" y="3352609"/>
            <a:ext cx="4512365" cy="4545423"/>
            <a:chOff x="10428229" y="5065329"/>
            <a:chExt cx="4703346" cy="4737802"/>
          </a:xfrm>
        </p:grpSpPr>
        <p:sp>
          <p:nvSpPr>
            <p:cNvPr id="21" name="Rectangle 20"/>
            <p:cNvSpPr/>
            <p:nvPr/>
          </p:nvSpPr>
          <p:spPr>
            <a:xfrm>
              <a:off x="10428229" y="5351450"/>
              <a:ext cx="3655494"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428229" y="5065329"/>
              <a:ext cx="4703346" cy="4737802"/>
            </a:xfrm>
            <a:prstGeom prst="rect">
              <a:avLst/>
            </a:prstGeom>
          </p:spPr>
        </p:pic>
      </p:grpSp>
      <p:sp>
        <p:nvSpPr>
          <p:cNvPr id="23" name="Picture Placeholder 2"/>
          <p:cNvSpPr>
            <a:spLocks noGrp="1" noChangeAspect="1"/>
          </p:cNvSpPr>
          <p:nvPr>
            <p:ph type="pic" idx="39" hasCustomPrompt="1"/>
          </p:nvPr>
        </p:nvSpPr>
        <p:spPr>
          <a:xfrm>
            <a:off x="13775634" y="3687428"/>
            <a:ext cx="3507062" cy="3773244"/>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2 up 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grpSp>
        <p:nvGrpSpPr>
          <p:cNvPr id="17" name="Group 16"/>
          <p:cNvGrpSpPr/>
          <p:nvPr userDrawn="1"/>
        </p:nvGrpSpPr>
        <p:grpSpPr>
          <a:xfrm>
            <a:off x="4335145" y="2134659"/>
            <a:ext cx="8012184" cy="4749680"/>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309851" y="2441021"/>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grpSp>
        <p:nvGrpSpPr>
          <p:cNvPr id="25" name="Group 24"/>
          <p:cNvGrpSpPr/>
          <p:nvPr userDrawn="1"/>
        </p:nvGrpSpPr>
        <p:grpSpPr>
          <a:xfrm>
            <a:off x="10788732" y="4689079"/>
            <a:ext cx="8012184" cy="4749680"/>
            <a:chOff x="7139426" y="5065329"/>
            <a:chExt cx="7992148" cy="4737802"/>
          </a:xfrm>
        </p:grpSpPr>
        <p:sp>
          <p:nvSpPr>
            <p:cNvPr id="26" name="Rectangle 25"/>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28" name="Picture Placeholder 2"/>
          <p:cNvSpPr>
            <a:spLocks noGrp="1" noChangeAspect="1"/>
          </p:cNvSpPr>
          <p:nvPr>
            <p:ph type="pic" idx="39" hasCustomPrompt="1"/>
          </p:nvPr>
        </p:nvSpPr>
        <p:spPr>
          <a:xfrm>
            <a:off x="11763438" y="4995441"/>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ptop screenshot with pull out">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email">
            <a:extLst>
              <a:ext uri="{28A0092B-C50C-407E-A947-70E740481C1C}">
                <a14:useLocalDpi xmlns:a14="http://schemas.microsoft.com/office/drawing/2010/main"/>
              </a:ext>
            </a:extLst>
          </a:blip>
          <a:srcRect l="25472" r="4944" b="15455"/>
          <a:stretch/>
        </p:blipFill>
        <p:spPr>
          <a:xfrm>
            <a:off x="4900588" y="1413159"/>
            <a:ext cx="13387411" cy="8872254"/>
          </a:xfrm>
          <a:prstGeom prst="rect">
            <a:avLst/>
          </a:prstGeom>
        </p:spPr>
      </p:pic>
      <p:grpSp>
        <p:nvGrpSpPr>
          <p:cNvPr id="17" name="Group 16"/>
          <p:cNvGrpSpPr/>
          <p:nvPr userDrawn="1"/>
        </p:nvGrpSpPr>
        <p:grpSpPr>
          <a:xfrm>
            <a:off x="6599166" y="4061845"/>
            <a:ext cx="8012184" cy="4749680"/>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7573872" y="4368207"/>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28" name="Picture Placeholder 2"/>
          <p:cNvSpPr>
            <a:spLocks noGrp="1" noChangeAspect="1"/>
          </p:cNvSpPr>
          <p:nvPr>
            <p:ph type="pic" idx="39" hasCustomPrompt="1"/>
          </p:nvPr>
        </p:nvSpPr>
        <p:spPr>
          <a:xfrm>
            <a:off x="12369801" y="893763"/>
            <a:ext cx="4549344" cy="2953180"/>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up laptop and mobile">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78001" y="19035"/>
            <a:ext cx="14609999" cy="10324168"/>
          </a:xfrm>
          <a:prstGeom prst="rect">
            <a:avLst/>
          </a:prstGeom>
        </p:spPr>
      </p:pic>
      <p:grpSp>
        <p:nvGrpSpPr>
          <p:cNvPr id="17" name="Group 16"/>
          <p:cNvGrpSpPr/>
          <p:nvPr userDrawn="1"/>
        </p:nvGrpSpPr>
        <p:grpSpPr>
          <a:xfrm>
            <a:off x="4594707" y="3298346"/>
            <a:ext cx="10249160" cy="6075776"/>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904074" y="3740526"/>
            <a:ext cx="7596026" cy="4906441"/>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pic>
        <p:nvPicPr>
          <p:cNvPr id="25" name="Picture 24"/>
          <p:cNvPicPr>
            <a:picLocks noChangeAspect="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806326" y="1753878"/>
            <a:ext cx="3496843" cy="5493222"/>
          </a:xfrm>
          <a:prstGeom prst="rect">
            <a:avLst/>
          </a:prstGeom>
        </p:spPr>
      </p:pic>
      <p:sp>
        <p:nvSpPr>
          <p:cNvPr id="26" name="Picture Placeholder 2"/>
          <p:cNvSpPr>
            <a:spLocks noGrp="1" noChangeAspect="1"/>
          </p:cNvSpPr>
          <p:nvPr>
            <p:ph type="pic" idx="39" hasCustomPrompt="1"/>
          </p:nvPr>
        </p:nvSpPr>
        <p:spPr>
          <a:xfrm>
            <a:off x="14431004" y="2368366"/>
            <a:ext cx="2278298" cy="4313354"/>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t="8975" r="52366"/>
          <a:stretch/>
        </p:blipFill>
        <p:spPr>
          <a:xfrm>
            <a:off x="7975039" y="-500013"/>
            <a:ext cx="10548937" cy="10995589"/>
          </a:xfrm>
          <a:prstGeom prst="rect">
            <a:avLst/>
          </a:prstGeom>
        </p:spPr>
      </p:pic>
      <p:sp>
        <p:nvSpPr>
          <p:cNvPr id="7" name="Rounded Rectangle 6"/>
          <p:cNvSpPr/>
          <p:nvPr userDrawn="1"/>
        </p:nvSpPr>
        <p:spPr>
          <a:xfrm>
            <a:off x="7709566" y="1483901"/>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78694" y="492641"/>
            <a:ext cx="6287801" cy="9877563"/>
          </a:xfrm>
          <a:prstGeom prst="rect">
            <a:avLst/>
          </a:prstGeom>
        </p:spPr>
      </p:pic>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mobile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7773611" y="1537632"/>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Content Placeholder 2"/>
          <p:cNvSpPr>
            <a:spLocks noGrp="1"/>
          </p:cNvSpPr>
          <p:nvPr>
            <p:ph idx="14" hasCustomPrompt="1"/>
          </p:nvPr>
        </p:nvSpPr>
        <p:spPr>
          <a:xfrm>
            <a:off x="539748" y="2200448"/>
            <a:ext cx="557809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2" hasCustomPrompt="1"/>
          </p:nvPr>
        </p:nvSpPr>
        <p:spPr>
          <a:xfrm>
            <a:off x="539748" y="2619056"/>
            <a:ext cx="5580065"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3" hasCustomPrompt="1"/>
          </p:nvPr>
        </p:nvSpPr>
        <p:spPr>
          <a:xfrm>
            <a:off x="539748" y="4417810"/>
            <a:ext cx="557809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4" hasCustomPrompt="1"/>
          </p:nvPr>
        </p:nvSpPr>
        <p:spPr>
          <a:xfrm>
            <a:off x="539748" y="4836418"/>
            <a:ext cx="5580065"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1" name="Content Placeholder 2"/>
          <p:cNvSpPr>
            <a:spLocks noGrp="1"/>
          </p:cNvSpPr>
          <p:nvPr>
            <p:ph idx="35" hasCustomPrompt="1"/>
          </p:nvPr>
        </p:nvSpPr>
        <p:spPr>
          <a:xfrm>
            <a:off x="539748" y="6635172"/>
            <a:ext cx="698094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539748" y="7053780"/>
            <a:ext cx="6983414"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2 up Mobile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1702" t="-263" r="18" b="263"/>
          <a:stretch/>
        </p:blipFill>
        <p:spPr>
          <a:xfrm>
            <a:off x="1979613" y="-981389"/>
            <a:ext cx="16316877" cy="10324168"/>
          </a:xfrm>
          <a:prstGeom prst="rect">
            <a:avLst/>
          </a:prstGeom>
        </p:spPr>
      </p:pic>
      <p:sp>
        <p:nvSpPr>
          <p:cNvPr id="7" name="Rounded Rectangle 6"/>
          <p:cNvSpPr/>
          <p:nvPr userDrawn="1"/>
        </p:nvSpPr>
        <p:spPr>
          <a:xfrm>
            <a:off x="12481328" y="1383237"/>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01889" y="484688"/>
            <a:ext cx="6287801" cy="9877563"/>
          </a:xfrm>
          <a:prstGeom prst="rect">
            <a:avLst/>
          </a:prstGeom>
        </p:spPr>
      </p:pic>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mobile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12596806" y="1529679"/>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Content Placeholder 2"/>
          <p:cNvSpPr>
            <a:spLocks noGrp="1"/>
          </p:cNvSpPr>
          <p:nvPr>
            <p:ph idx="14" hasCustomPrompt="1"/>
          </p:nvPr>
        </p:nvSpPr>
        <p:spPr>
          <a:xfrm>
            <a:off x="539748" y="2200447"/>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2" hasCustomPrompt="1"/>
          </p:nvPr>
        </p:nvSpPr>
        <p:spPr>
          <a:xfrm>
            <a:off x="539748" y="2619056"/>
            <a:ext cx="5732595" cy="1479762"/>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3" hasCustomPrompt="1"/>
          </p:nvPr>
        </p:nvSpPr>
        <p:spPr>
          <a:xfrm>
            <a:off x="539748" y="4417809"/>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4" hasCustomPrompt="1"/>
          </p:nvPr>
        </p:nvSpPr>
        <p:spPr>
          <a:xfrm>
            <a:off x="539748" y="4836418"/>
            <a:ext cx="5732595" cy="1479762"/>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1" name="Content Placeholder 2"/>
          <p:cNvSpPr>
            <a:spLocks noGrp="1"/>
          </p:cNvSpPr>
          <p:nvPr>
            <p:ph idx="35" hasCustomPrompt="1"/>
          </p:nvPr>
        </p:nvSpPr>
        <p:spPr>
          <a:xfrm>
            <a:off x="539748" y="6635171"/>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539748" y="7053780"/>
            <a:ext cx="5732595" cy="1479762"/>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3" name="Rounded Rectangle 22"/>
          <p:cNvSpPr/>
          <p:nvPr userDrawn="1"/>
        </p:nvSpPr>
        <p:spPr>
          <a:xfrm>
            <a:off x="7366509" y="1447737"/>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01894" y="508982"/>
            <a:ext cx="6287801" cy="9877563"/>
          </a:xfrm>
          <a:prstGeom prst="rect">
            <a:avLst/>
          </a:prstGeom>
        </p:spPr>
      </p:pic>
      <p:sp>
        <p:nvSpPr>
          <p:cNvPr id="25" name="Picture Placeholder 2"/>
          <p:cNvSpPr>
            <a:spLocks noGrp="1" noChangeAspect="1"/>
          </p:cNvSpPr>
          <p:nvPr>
            <p:ph type="pic" idx="39" hasCustomPrompt="1"/>
          </p:nvPr>
        </p:nvSpPr>
        <p:spPr>
          <a:xfrm>
            <a:off x="7596811" y="1553973"/>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up Mobile hero">
    <p:bg>
      <p:bgPr>
        <a:solidFill>
          <a:schemeClr val="tx1"/>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sp>
        <p:nvSpPr>
          <p:cNvPr id="7" name="Rounded Rectangle 6"/>
          <p:cNvSpPr/>
          <p:nvPr userDrawn="1"/>
        </p:nvSpPr>
        <p:spPr>
          <a:xfrm>
            <a:off x="13277230" y="2190749"/>
            <a:ext cx="3031965" cy="5602911"/>
          </a:xfrm>
          <a:prstGeom prst="roundRect">
            <a:avLst>
              <a:gd name="adj" fmla="val 1238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503677" y="1538053"/>
            <a:ext cx="4494863" cy="7061020"/>
          </a:xfrm>
          <a:prstGeom prst="rect">
            <a:avLst/>
          </a:prstGeom>
        </p:spPr>
      </p:pic>
      <p:sp>
        <p:nvSpPr>
          <p:cNvPr id="8" name="Title 1"/>
          <p:cNvSpPr>
            <a:spLocks noGrp="1"/>
          </p:cNvSpPr>
          <p:nvPr>
            <p:ph type="title" hasCustomPrompt="1"/>
          </p:nvPr>
        </p:nvSpPr>
        <p:spPr>
          <a:xfrm>
            <a:off x="539749" y="540000"/>
            <a:ext cx="15392977" cy="353763"/>
          </a:xfrm>
        </p:spPr>
        <p:txBody>
          <a:bodyPr vert="horz" lIns="0" tIns="0" rIns="91440" bIns="45720" rtlCol="0" anchor="t">
            <a:noAutofit/>
          </a:bodyPr>
          <a:lstStyle>
            <a:lvl1pPr>
              <a:defRPr lang="en-US" baseline="0" dirty="0">
                <a:solidFill>
                  <a:schemeClr val="bg1"/>
                </a:solidFill>
              </a:defRPr>
            </a:lvl1pPr>
          </a:lstStyle>
          <a:p>
            <a:pPr lvl="0"/>
            <a:r>
              <a:rPr lang="en-US" dirty="0"/>
              <a:t>Insert title – mobile screenshot slide with longer text explanation</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lvl1pPr>
              <a:defRPr>
                <a:solidFill>
                  <a:schemeClr val="bg1"/>
                </a:solidFill>
              </a:defRPr>
            </a:lvl1pPr>
          </a:lstStyle>
          <a:p>
            <a:r>
              <a:rPr lang="en-GB"/>
              <a:t>MiQ presentation name  |  Client name or other information  |  Date 20XX</a:t>
            </a:r>
            <a:endParaRPr lang="en-GB" dirty="0"/>
          </a:p>
        </p:txBody>
      </p:sp>
      <p:sp>
        <p:nvSpPr>
          <p:cNvPr id="5" name="Slide Number Placeholder 4"/>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21" name="Content Placeholder 2"/>
          <p:cNvSpPr>
            <a:spLocks noGrp="1"/>
          </p:cNvSpPr>
          <p:nvPr>
            <p:ph idx="35" hasCustomPrompt="1"/>
          </p:nvPr>
        </p:nvSpPr>
        <p:spPr>
          <a:xfrm>
            <a:off x="1813652" y="8282910"/>
            <a:ext cx="5730567" cy="513419"/>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1813652" y="8701519"/>
            <a:ext cx="14567761" cy="838481"/>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3" name="Rounded Rectangle 22"/>
          <p:cNvSpPr/>
          <p:nvPr userDrawn="1"/>
        </p:nvSpPr>
        <p:spPr>
          <a:xfrm>
            <a:off x="7441319" y="2158632"/>
            <a:ext cx="3179056" cy="5635029"/>
          </a:xfrm>
          <a:prstGeom prst="roundRect">
            <a:avLst>
              <a:gd name="adj" fmla="val 1238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18218" y="1538053"/>
            <a:ext cx="4494863" cy="7061020"/>
          </a:xfrm>
          <a:prstGeom prst="rect">
            <a:avLst/>
          </a:prstGeom>
        </p:spPr>
      </p:pic>
      <p:sp>
        <p:nvSpPr>
          <p:cNvPr id="3" name="Picture Placeholder 2"/>
          <p:cNvSpPr>
            <a:spLocks noGrp="1" noChangeAspect="1"/>
          </p:cNvSpPr>
          <p:nvPr>
            <p:ph type="pic" idx="1" hasCustomPrompt="1"/>
          </p:nvPr>
        </p:nvSpPr>
        <p:spPr>
          <a:xfrm>
            <a:off x="1875606" y="2300077"/>
            <a:ext cx="2983732" cy="5541406"/>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5" name="Picture Placeholder 2"/>
          <p:cNvSpPr>
            <a:spLocks noGrp="1" noChangeAspect="1"/>
          </p:cNvSpPr>
          <p:nvPr>
            <p:ph type="pic" idx="39" hasCustomPrompt="1"/>
          </p:nvPr>
        </p:nvSpPr>
        <p:spPr>
          <a:xfrm>
            <a:off x="13277230" y="2295643"/>
            <a:ext cx="2929292" cy="5545839"/>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7" name="Picture Placeholder 2"/>
          <p:cNvSpPr>
            <a:spLocks noGrp="1" noChangeAspect="1"/>
          </p:cNvSpPr>
          <p:nvPr>
            <p:ph type="pic" idx="40" hasCustomPrompt="1"/>
          </p:nvPr>
        </p:nvSpPr>
        <p:spPr>
          <a:xfrm>
            <a:off x="7595844" y="2300077"/>
            <a:ext cx="2905983" cy="5541406"/>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Text Placeholder 7"/>
          <p:cNvSpPr>
            <a:spLocks noGrp="1"/>
          </p:cNvSpPr>
          <p:nvPr>
            <p:ph type="body" sz="quarter" idx="41"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hoose image CROP">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8287999" cy="10285413"/>
          </a:xfrm>
          <a:custGeom>
            <a:avLst/>
            <a:gdLst>
              <a:gd name="connsiteX0" fmla="*/ 0 w 18287999"/>
              <a:gd name="connsiteY0" fmla="*/ 0 h 10285413"/>
              <a:gd name="connsiteX1" fmla="*/ 18287999 w 18287999"/>
              <a:gd name="connsiteY1" fmla="*/ 0 h 10285413"/>
              <a:gd name="connsiteX2" fmla="*/ 18287999 w 18287999"/>
              <a:gd name="connsiteY2" fmla="*/ 10285413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59479 w 18287999"/>
              <a:gd name="connsiteY2" fmla="*/ 10264148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38214 w 18287999"/>
              <a:gd name="connsiteY2" fmla="*/ 10285413 h 10285413"/>
              <a:gd name="connsiteX3" fmla="*/ 0 w 18287999"/>
              <a:gd name="connsiteY3" fmla="*/ 10285413 h 10285413"/>
              <a:gd name="connsiteX4" fmla="*/ 0 w 18287999"/>
              <a:gd name="connsiteY4" fmla="*/ 0 h 1028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999" h="10285413">
                <a:moveTo>
                  <a:pt x="0" y="0"/>
                </a:moveTo>
                <a:lnTo>
                  <a:pt x="18287999" y="0"/>
                </a:lnTo>
                <a:lnTo>
                  <a:pt x="8038214" y="10285413"/>
                </a:lnTo>
                <a:lnTo>
                  <a:pt x="0" y="10285413"/>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2"/>
          <p:cNvSpPr>
            <a:spLocks noGrp="1" noChangeAspect="1"/>
          </p:cNvSpPr>
          <p:nvPr>
            <p:ph type="pic" idx="27" hasCustomPrompt="1"/>
          </p:nvPr>
        </p:nvSpPr>
        <p:spPr>
          <a:xfrm>
            <a:off x="7974419" y="0"/>
            <a:ext cx="10313580" cy="10285412"/>
          </a:xfrm>
        </p:spPr>
        <p:txBody>
          <a:bodyPr anchor="b">
            <a:normAutofit/>
          </a:bodyPr>
          <a:lstStyle>
            <a:lvl1pPr marL="0" indent="0" algn="r">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image to crop</a:t>
            </a:r>
          </a:p>
        </p:txBody>
      </p:sp>
      <p:sp>
        <p:nvSpPr>
          <p:cNvPr id="2" name="Title 1"/>
          <p:cNvSpPr>
            <a:spLocks noGrp="1"/>
          </p:cNvSpPr>
          <p:nvPr>
            <p:ph type="ctrTitle" hasCustomPrompt="1"/>
          </p:nvPr>
        </p:nvSpPr>
        <p:spPr>
          <a:xfrm>
            <a:off x="539750" y="2190750"/>
            <a:ext cx="7434670"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orient="horz" pos="362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t screenshot with text">
    <p:bg>
      <p:bgPr>
        <a:solidFill>
          <a:srgbClr val="F7F7F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78001" y="-38755"/>
            <a:ext cx="14609999" cy="10324168"/>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54433" y="1286594"/>
            <a:ext cx="8428906" cy="8428906"/>
          </a:xfrm>
          <a:prstGeom prst="rect">
            <a:avLst/>
          </a:prstGeom>
        </p:spPr>
      </p:pic>
      <p:sp>
        <p:nvSpPr>
          <p:cNvPr id="8" name="Title 1"/>
          <p:cNvSpPr>
            <a:spLocks noGrp="1"/>
          </p:cNvSpPr>
          <p:nvPr>
            <p:ph type="title" hasCustomPrompt="1"/>
          </p:nvPr>
        </p:nvSpPr>
        <p:spPr>
          <a:xfrm>
            <a:off x="539749" y="540000"/>
            <a:ext cx="16916977" cy="406020"/>
          </a:xfrm>
        </p:spPr>
        <p:txBody>
          <a:bodyPr vert="horz" lIns="0" tIns="0" rIns="91440" bIns="45720" rtlCol="0" anchor="t">
            <a:noAutofit/>
          </a:bodyPr>
          <a:lstStyle>
            <a:lvl1pPr>
              <a:defRPr lang="en-US" baseline="0" dirty="0"/>
            </a:lvl1pPr>
          </a:lstStyle>
          <a:p>
            <a:pPr lvl="0"/>
            <a:r>
              <a:rPr lang="en-US" dirty="0"/>
              <a:t>Insert title – tablet screenshot slide with longer text explanation</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8949689" y="2068831"/>
            <a:ext cx="5236539" cy="6869430"/>
          </a:xfrm>
          <a:prstGeom prst="rect">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6" name="Content Placeholder 2"/>
          <p:cNvSpPr>
            <a:spLocks noGrp="1"/>
          </p:cNvSpPr>
          <p:nvPr>
            <p:ph idx="14" hasCustomPrompt="1"/>
          </p:nvPr>
        </p:nvSpPr>
        <p:spPr>
          <a:xfrm>
            <a:off x="539748" y="2200448"/>
            <a:ext cx="5578091" cy="404603"/>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7" name="Text Placeholder 6"/>
          <p:cNvSpPr>
            <a:spLocks noGrp="1"/>
          </p:cNvSpPr>
          <p:nvPr>
            <p:ph type="body" sz="quarter" idx="32" hasCustomPrompt="1"/>
          </p:nvPr>
        </p:nvSpPr>
        <p:spPr>
          <a:xfrm>
            <a:off x="539748" y="2619056"/>
            <a:ext cx="5580065" cy="116613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8" name="Content Placeholder 2"/>
          <p:cNvSpPr>
            <a:spLocks noGrp="1"/>
          </p:cNvSpPr>
          <p:nvPr>
            <p:ph idx="33" hasCustomPrompt="1"/>
          </p:nvPr>
        </p:nvSpPr>
        <p:spPr>
          <a:xfrm>
            <a:off x="539748" y="4417810"/>
            <a:ext cx="5578091" cy="404603"/>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Text Placeholder 6"/>
          <p:cNvSpPr>
            <a:spLocks noGrp="1"/>
          </p:cNvSpPr>
          <p:nvPr>
            <p:ph type="body" sz="quarter" idx="34" hasCustomPrompt="1"/>
          </p:nvPr>
        </p:nvSpPr>
        <p:spPr>
          <a:xfrm>
            <a:off x="539748" y="4836418"/>
            <a:ext cx="5580065" cy="116613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0" name="Content Placeholder 2"/>
          <p:cNvSpPr>
            <a:spLocks noGrp="1"/>
          </p:cNvSpPr>
          <p:nvPr>
            <p:ph idx="35" hasCustomPrompt="1"/>
          </p:nvPr>
        </p:nvSpPr>
        <p:spPr>
          <a:xfrm>
            <a:off x="539748" y="6635172"/>
            <a:ext cx="698094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Text Placeholder 6"/>
          <p:cNvSpPr>
            <a:spLocks noGrp="1"/>
          </p:cNvSpPr>
          <p:nvPr>
            <p:ph type="body" sz="quarter" idx="36" hasCustomPrompt="1"/>
          </p:nvPr>
        </p:nvSpPr>
        <p:spPr>
          <a:xfrm>
            <a:off x="539748" y="7053780"/>
            <a:ext cx="6983414"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sktop screenshot with text">
    <p:bg>
      <p:bgPr>
        <a:solidFill>
          <a:schemeClr val="bg1"/>
        </a:solidFill>
        <a:effectLst/>
      </p:bgPr>
    </p:bg>
    <p:spTree>
      <p:nvGrpSpPr>
        <p:cNvPr id="1" name=""/>
        <p:cNvGrpSpPr/>
        <p:nvPr/>
      </p:nvGrpSpPr>
      <p:grpSpPr>
        <a:xfrm>
          <a:off x="0" y="0"/>
          <a:ext cx="0" cy="0"/>
          <a:chOff x="0" y="0"/>
          <a:chExt cx="0" cy="0"/>
        </a:xfrm>
      </p:grpSpPr>
      <p:pic>
        <p:nvPicPr>
          <p:cNvPr id="17" name="Content Placeholder 1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8288000" cy="10287000"/>
          </a:xfrm>
          <a:custGeom>
            <a:avLst/>
            <a:gdLst>
              <a:gd name="connsiteX0" fmla="*/ 5979106 w 18288000"/>
              <a:gd name="connsiteY0" fmla="*/ 1876269 h 10287000"/>
              <a:gd name="connsiteX1" fmla="*/ 5979106 w 18288000"/>
              <a:gd name="connsiteY1" fmla="*/ 8348786 h 10287000"/>
              <a:gd name="connsiteX2" fmla="*/ 17396956 w 18288000"/>
              <a:gd name="connsiteY2" fmla="*/ 8348786 h 10287000"/>
              <a:gd name="connsiteX3" fmla="*/ 17396956 w 18288000"/>
              <a:gd name="connsiteY3" fmla="*/ 1876269 h 10287000"/>
              <a:gd name="connsiteX4" fmla="*/ 0 w 18288000"/>
              <a:gd name="connsiteY4" fmla="*/ 0 h 10287000"/>
              <a:gd name="connsiteX5" fmla="*/ 18288000 w 18288000"/>
              <a:gd name="connsiteY5" fmla="*/ 0 h 10287000"/>
              <a:gd name="connsiteX6" fmla="*/ 18288000 w 18288000"/>
              <a:gd name="connsiteY6" fmla="*/ 10287000 h 10287000"/>
              <a:gd name="connsiteX7" fmla="*/ 0 w 18288000"/>
              <a:gd name="connsiteY7"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87000">
                <a:moveTo>
                  <a:pt x="5979106" y="1876269"/>
                </a:moveTo>
                <a:lnTo>
                  <a:pt x="5979106" y="8348786"/>
                </a:lnTo>
                <a:lnTo>
                  <a:pt x="17396956" y="8348786"/>
                </a:lnTo>
                <a:lnTo>
                  <a:pt x="17396956" y="1876269"/>
                </a:lnTo>
                <a:close/>
                <a:moveTo>
                  <a:pt x="0" y="0"/>
                </a:moveTo>
                <a:lnTo>
                  <a:pt x="18288000" y="0"/>
                </a:lnTo>
                <a:lnTo>
                  <a:pt x="18288000" y="10287000"/>
                </a:lnTo>
                <a:lnTo>
                  <a:pt x="0" y="10287000"/>
                </a:lnTo>
                <a:close/>
              </a:path>
            </a:pathLst>
          </a:custGeom>
        </p:spPr>
      </p:pic>
      <p:sp>
        <p:nvSpPr>
          <p:cNvPr id="10" name="Content Placeholder 2"/>
          <p:cNvSpPr>
            <a:spLocks noGrp="1"/>
          </p:cNvSpPr>
          <p:nvPr>
            <p:ph idx="14" hasCustomPrompt="1"/>
          </p:nvPr>
        </p:nvSpPr>
        <p:spPr>
          <a:xfrm>
            <a:off x="539749" y="2200448"/>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6005671" y="1930238"/>
            <a:ext cx="11391991" cy="633004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49" y="576429"/>
            <a:ext cx="14007523" cy="487571"/>
          </a:xfrm>
        </p:spPr>
        <p:txBody>
          <a:bodyPr vert="horz" lIns="0" tIns="0" rIns="91440" bIns="45720" rtlCol="0" anchor="t">
            <a:noAutofit/>
          </a:bodyPr>
          <a:lstStyle>
            <a:lvl1pPr>
              <a:defRPr lang="en-US" baseline="0" dirty="0"/>
            </a:lvl1pPr>
          </a:lstStyle>
          <a:p>
            <a:pPr lvl="0"/>
            <a:r>
              <a:rPr lang="en-US" dirty="0"/>
              <a:t>Insert title – desktop screenshot slide with short text explanation</a:t>
            </a:r>
          </a:p>
        </p:txBody>
      </p:sp>
      <p:sp>
        <p:nvSpPr>
          <p:cNvPr id="11" name="Text Placeholder 6"/>
          <p:cNvSpPr>
            <a:spLocks noGrp="1"/>
          </p:cNvSpPr>
          <p:nvPr>
            <p:ph type="body" sz="quarter" idx="32" hasCustomPrompt="1"/>
          </p:nvPr>
        </p:nvSpPr>
        <p:spPr>
          <a:xfrm>
            <a:off x="539749" y="2619056"/>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8"/>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42221" y="6635172"/>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42221" y="7053780"/>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suite mock up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pic>
        <p:nvPicPr>
          <p:cNvPr id="25" name="Picture 24"/>
          <p:cNvPicPr>
            <a:picLocks noChangeAspect="1"/>
          </p:cNvPicPr>
          <p:nvPr userDrawn="1"/>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780325" y="2678053"/>
            <a:ext cx="1745042" cy="2983002"/>
          </a:xfrm>
          <a:prstGeom prst="rect">
            <a:avLst/>
          </a:prstGeom>
        </p:spPr>
      </p:pic>
      <p:sp>
        <p:nvSpPr>
          <p:cNvPr id="26" name="Picture Placeholder 2"/>
          <p:cNvSpPr>
            <a:spLocks noGrp="1" noChangeAspect="1"/>
          </p:cNvSpPr>
          <p:nvPr>
            <p:ph type="pic" idx="36" hasCustomPrompt="1"/>
          </p:nvPr>
        </p:nvSpPr>
        <p:spPr>
          <a:xfrm>
            <a:off x="9107391" y="2997571"/>
            <a:ext cx="1253384" cy="2351278"/>
          </a:xfrm>
          <a:prstGeom prst="roundRect">
            <a:avLst>
              <a:gd name="adj" fmla="val 5318"/>
            </a:avLst>
          </a:prstGeo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9" name="Rectangle 18"/>
          <p:cNvSpPr/>
          <p:nvPr userDrawn="1"/>
        </p:nvSpPr>
        <p:spPr>
          <a:xfrm>
            <a:off x="10810392" y="1630674"/>
            <a:ext cx="9211816" cy="5337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20375" y="1398588"/>
            <a:ext cx="9653989" cy="7772400"/>
          </a:xfrm>
          <a:prstGeom prst="rect">
            <a:avLst/>
          </a:prstGeom>
        </p:spPr>
      </p:pic>
      <p:grpSp>
        <p:nvGrpSpPr>
          <p:cNvPr id="10" name="Group 9"/>
          <p:cNvGrpSpPr/>
          <p:nvPr userDrawn="1"/>
        </p:nvGrpSpPr>
        <p:grpSpPr>
          <a:xfrm>
            <a:off x="5627141" y="5501291"/>
            <a:ext cx="6227771" cy="3691867"/>
            <a:chOff x="7139426" y="5065329"/>
            <a:chExt cx="7992148" cy="4737802"/>
          </a:xfrm>
        </p:grpSpPr>
        <p:sp>
          <p:nvSpPr>
            <p:cNvPr id="11" name="Rectangle 10"/>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3" name="Content Placeholder 2"/>
          <p:cNvSpPr>
            <a:spLocks noGrp="1"/>
          </p:cNvSpPr>
          <p:nvPr>
            <p:ph idx="14" hasCustomPrompt="1"/>
          </p:nvPr>
        </p:nvSpPr>
        <p:spPr>
          <a:xfrm>
            <a:off x="539749" y="2200447"/>
            <a:ext cx="4138737" cy="41860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 name="Text Placeholder 6"/>
          <p:cNvSpPr>
            <a:spLocks noGrp="1"/>
          </p:cNvSpPr>
          <p:nvPr>
            <p:ph type="body" sz="quarter" idx="32" hasCustomPrompt="1"/>
          </p:nvPr>
        </p:nvSpPr>
        <p:spPr>
          <a:xfrm>
            <a:off x="539749" y="2619056"/>
            <a:ext cx="4140201" cy="4443896"/>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8" name="Picture Placeholder 2"/>
          <p:cNvSpPr>
            <a:spLocks noGrp="1" noChangeAspect="1"/>
          </p:cNvSpPr>
          <p:nvPr>
            <p:ph type="pic" idx="1" hasCustomPrompt="1"/>
          </p:nvPr>
        </p:nvSpPr>
        <p:spPr>
          <a:xfrm>
            <a:off x="11205555" y="1895302"/>
            <a:ext cx="8611987" cy="4705003"/>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0" name="Picture Placeholder 2"/>
          <p:cNvSpPr>
            <a:spLocks noGrp="1" noChangeAspect="1"/>
          </p:cNvSpPr>
          <p:nvPr>
            <p:ph type="pic" idx="33" hasCustomPrompt="1"/>
          </p:nvPr>
        </p:nvSpPr>
        <p:spPr>
          <a:xfrm>
            <a:off x="6488862" y="5791201"/>
            <a:ext cx="4520883" cy="2992581"/>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06662" y="6588005"/>
            <a:ext cx="2825613" cy="2825613"/>
          </a:xfrm>
          <a:prstGeom prst="rect">
            <a:avLst/>
          </a:prstGeom>
        </p:spPr>
      </p:pic>
      <p:sp>
        <p:nvSpPr>
          <p:cNvPr id="21" name="Picture Placeholder 2"/>
          <p:cNvSpPr>
            <a:spLocks noGrp="1" noChangeAspect="1"/>
          </p:cNvSpPr>
          <p:nvPr>
            <p:ph type="pic" idx="34" hasCustomPrompt="1"/>
          </p:nvPr>
        </p:nvSpPr>
        <p:spPr>
          <a:xfrm>
            <a:off x="11629636" y="6807304"/>
            <a:ext cx="1774388" cy="2347284"/>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1066179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ull suite mock up">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0930" y="1"/>
            <a:ext cx="18856589" cy="10285412"/>
          </a:xfrm>
          <a:prstGeom prst="rect">
            <a:avLst/>
          </a:prstGeom>
        </p:spPr>
      </p:pic>
      <p:sp>
        <p:nvSpPr>
          <p:cNvPr id="19" name="Rectangle 18"/>
          <p:cNvSpPr/>
          <p:nvPr userDrawn="1"/>
        </p:nvSpPr>
        <p:spPr>
          <a:xfrm>
            <a:off x="6453815" y="1246926"/>
            <a:ext cx="10280155" cy="5685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4023" y="902905"/>
            <a:ext cx="10728015" cy="8637095"/>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23840" y="1918254"/>
            <a:ext cx="3139968" cy="3139968"/>
          </a:xfrm>
          <a:prstGeom prst="rect">
            <a:avLst/>
          </a:prstGeom>
        </p:spPr>
      </p:pic>
      <p:pic>
        <p:nvPicPr>
          <p:cNvPr id="7" name="Picture 6"/>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666795" y="2210322"/>
            <a:ext cx="1745042" cy="2983002"/>
          </a:xfrm>
          <a:prstGeom prst="rect">
            <a:avLst/>
          </a:prstGeom>
        </p:spPr>
      </p:pic>
      <p:grpSp>
        <p:nvGrpSpPr>
          <p:cNvPr id="10" name="Group 9"/>
          <p:cNvGrpSpPr/>
          <p:nvPr userDrawn="1"/>
        </p:nvGrpSpPr>
        <p:grpSpPr>
          <a:xfrm>
            <a:off x="534682" y="5354635"/>
            <a:ext cx="6920623" cy="4102595"/>
            <a:chOff x="7139426" y="5065329"/>
            <a:chExt cx="7992148" cy="4737802"/>
          </a:xfrm>
        </p:grpSpPr>
        <p:sp>
          <p:nvSpPr>
            <p:cNvPr id="11" name="Rectangle 10"/>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8" name="Picture Placeholder 2"/>
          <p:cNvSpPr>
            <a:spLocks noGrp="1" noChangeAspect="1"/>
          </p:cNvSpPr>
          <p:nvPr>
            <p:ph type="pic" idx="1" hasCustomPrompt="1"/>
          </p:nvPr>
        </p:nvSpPr>
        <p:spPr>
          <a:xfrm>
            <a:off x="6840222" y="1398588"/>
            <a:ext cx="9393976" cy="5280508"/>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0" name="Picture Placeholder 2"/>
          <p:cNvSpPr>
            <a:spLocks noGrp="1" noChangeAspect="1"/>
          </p:cNvSpPr>
          <p:nvPr>
            <p:ph type="pic" idx="33" hasCustomPrompt="1"/>
          </p:nvPr>
        </p:nvSpPr>
        <p:spPr>
          <a:xfrm>
            <a:off x="1467876" y="5666880"/>
            <a:ext cx="5013487" cy="3406668"/>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1" name="Picture Placeholder 2"/>
          <p:cNvSpPr>
            <a:spLocks noGrp="1" noChangeAspect="1"/>
          </p:cNvSpPr>
          <p:nvPr>
            <p:ph type="pic" idx="34" hasCustomPrompt="1"/>
          </p:nvPr>
        </p:nvSpPr>
        <p:spPr>
          <a:xfrm>
            <a:off x="3710541" y="2210321"/>
            <a:ext cx="2025015" cy="2568943"/>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2" name="Picture Placeholder 2"/>
          <p:cNvSpPr>
            <a:spLocks noGrp="1" noChangeAspect="1"/>
          </p:cNvSpPr>
          <p:nvPr>
            <p:ph type="pic" idx="35" hasCustomPrompt="1"/>
          </p:nvPr>
        </p:nvSpPr>
        <p:spPr>
          <a:xfrm>
            <a:off x="1993861" y="2529840"/>
            <a:ext cx="1253384" cy="2351278"/>
          </a:xfrm>
          <a:prstGeom prst="roundRect">
            <a:avLst>
              <a:gd name="adj" fmla="val 5318"/>
            </a:avLst>
          </a:prstGeo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ultiple screenshotstext">
    <p:bg>
      <p:bgPr>
        <a:solidFill>
          <a:srgbClr val="F7F7F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1702" t="-263" r="18" b="263"/>
          <a:stretch/>
        </p:blipFill>
        <p:spPr>
          <a:xfrm>
            <a:off x="1965137" y="-38755"/>
            <a:ext cx="16316877" cy="10324168"/>
          </a:xfrm>
          <a:prstGeom prst="rect">
            <a:avLst/>
          </a:prstGeom>
        </p:spPr>
      </p:pic>
      <p:sp>
        <p:nvSpPr>
          <p:cNvPr id="10" name="Content Placeholder 2"/>
          <p:cNvSpPr>
            <a:spLocks noGrp="1"/>
          </p:cNvSpPr>
          <p:nvPr>
            <p:ph idx="14" hasCustomPrompt="1"/>
          </p:nvPr>
        </p:nvSpPr>
        <p:spPr>
          <a:xfrm>
            <a:off x="539749" y="2200448"/>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8" name="Title 1"/>
          <p:cNvSpPr>
            <a:spLocks noGrp="1"/>
          </p:cNvSpPr>
          <p:nvPr>
            <p:ph type="title" hasCustomPrompt="1"/>
          </p:nvPr>
        </p:nvSpPr>
        <p:spPr>
          <a:xfrm>
            <a:off x="539750" y="540000"/>
            <a:ext cx="14811086" cy="353763"/>
          </a:xfrm>
        </p:spPr>
        <p:txBody>
          <a:bodyPr vert="horz" lIns="0" tIns="0" rIns="91440" bIns="45720" rtlCol="0" anchor="t">
            <a:noAutofit/>
          </a:bodyPr>
          <a:lstStyle>
            <a:lvl1pPr>
              <a:defRPr lang="en-US" baseline="0" dirty="0"/>
            </a:lvl1pPr>
          </a:lstStyle>
          <a:p>
            <a:pPr lvl="0"/>
            <a:r>
              <a:rPr lang="en-US" dirty="0"/>
              <a:t>Insert title – multiple  screenshot slide with longer text explanation</a:t>
            </a:r>
          </a:p>
        </p:txBody>
      </p:sp>
      <p:sp>
        <p:nvSpPr>
          <p:cNvPr id="11" name="Text Placeholder 6"/>
          <p:cNvSpPr>
            <a:spLocks noGrp="1"/>
          </p:cNvSpPr>
          <p:nvPr>
            <p:ph type="body" sz="quarter" idx="32" hasCustomPrompt="1"/>
          </p:nvPr>
        </p:nvSpPr>
        <p:spPr>
          <a:xfrm>
            <a:off x="539749" y="2619056"/>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8"/>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42221" y="6635172"/>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42221" y="7053780"/>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ngle chart">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39751" y="2190750"/>
            <a:ext cx="14400212" cy="6986906"/>
          </a:xfrm>
        </p:spPr>
        <p:txBody>
          <a:bodyPr/>
          <a:lstStyle>
            <a:lvl1pPr marL="0" indent="0">
              <a:buFontTx/>
              <a:buNone/>
              <a:defRPr/>
            </a:lvl1pPr>
          </a:lstStyle>
          <a:p>
            <a:pPr lvl="0"/>
            <a:r>
              <a:rPr lang="en-GB" dirty="0"/>
              <a:t>Insert chart or table or graphic here</a:t>
            </a:r>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One big chart graph or table</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30" y="2732436"/>
            <a:ext cx="8439908" cy="6305238"/>
          </a:xfrm>
        </p:spPr>
        <p:txBody>
          <a:bodyPr/>
          <a:lstStyle>
            <a:lvl1pPr marL="0" indent="0">
              <a:buFontTx/>
              <a:buNone/>
              <a:defRPr/>
            </a:lvl1pPr>
          </a:lstStyle>
          <a:p>
            <a:pPr lvl="0"/>
            <a:r>
              <a:rPr lang="en-GB" dirty="0"/>
              <a:t>Insert chart or table or graphic here</a:t>
            </a:r>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2 charts or tables</a:t>
            </a:r>
          </a:p>
        </p:txBody>
      </p:sp>
      <p:sp>
        <p:nvSpPr>
          <p:cNvPr id="11" name="Text Placeholder 6"/>
          <p:cNvSpPr>
            <a:spLocks noGrp="1"/>
          </p:cNvSpPr>
          <p:nvPr>
            <p:ph type="body" sz="quarter" idx="32" hasCustomPrompt="1"/>
          </p:nvPr>
        </p:nvSpPr>
        <p:spPr>
          <a:xfrm>
            <a:off x="539749" y="2190750"/>
            <a:ext cx="11341101" cy="53118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You can add a line of explanation here</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9180513" y="2732436"/>
            <a:ext cx="8532812" cy="6305238"/>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lvl="0"/>
            <a:r>
              <a:rPr lang="en-GB" dirty="0"/>
              <a:t>Insert chart or table or graphic here</a:t>
            </a:r>
          </a:p>
          <a:p>
            <a:pPr lvl="0"/>
            <a:endParaRPr lang="en-GB"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29"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4 charts or tables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7977563"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0" name="Content Placeholder 6"/>
          <p:cNvSpPr>
            <a:spLocks noGrp="1"/>
          </p:cNvSpPr>
          <p:nvPr>
            <p:ph sz="quarter" idx="41" hasCustomPrompt="1"/>
          </p:nvPr>
        </p:nvSpPr>
        <p:spPr>
          <a:xfrm>
            <a:off x="539749"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7957683"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743" userDrawn="1">
          <p15:clr>
            <a:srgbClr val="FBAE40"/>
          </p15:clr>
        </p15:guide>
        <p15:guide id="2" orient="horz" pos="3523" userDrawn="1">
          <p15:clr>
            <a:srgbClr val="FBAE40"/>
          </p15:clr>
        </p15:guide>
        <p15:guide id="4" orient="horz" pos="389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29" y="2190750"/>
            <a:ext cx="6840000" cy="6557594"/>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3 charts or tables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7977563"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7957683"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743">
          <p15:clr>
            <a:srgbClr val="FBAE40"/>
          </p15:clr>
        </p15:guide>
        <p15:guide id="2" orient="horz" pos="3523">
          <p15:clr>
            <a:srgbClr val="FBAE40"/>
          </p15:clr>
        </p15:guide>
        <p15:guide id="4" orient="horz" pos="389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echarts">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39750" y="2190750"/>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6 charts or tables – ideal for </a:t>
            </a:r>
            <a:r>
              <a:rPr lang="en-US" dirty="0" err="1"/>
              <a:t>piecharts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6299200" y="2226054"/>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0" name="Content Placeholder 6"/>
          <p:cNvSpPr>
            <a:spLocks noGrp="1"/>
          </p:cNvSpPr>
          <p:nvPr>
            <p:ph sz="quarter" idx="41" hasCustomPrompt="1"/>
          </p:nvPr>
        </p:nvSpPr>
        <p:spPr>
          <a:xfrm>
            <a:off x="519870" y="5590343"/>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6279320" y="5625647"/>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Content Placeholder 6"/>
          <p:cNvSpPr>
            <a:spLocks noGrp="1"/>
          </p:cNvSpPr>
          <p:nvPr>
            <p:ph sz="quarter" idx="43" hasCustomPrompt="1"/>
          </p:nvPr>
        </p:nvSpPr>
        <p:spPr>
          <a:xfrm>
            <a:off x="12080118" y="2226054"/>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4" name="Content Placeholder 6"/>
          <p:cNvSpPr>
            <a:spLocks noGrp="1"/>
          </p:cNvSpPr>
          <p:nvPr>
            <p:ph sz="quarter" idx="44" hasCustomPrompt="1"/>
          </p:nvPr>
        </p:nvSpPr>
        <p:spPr>
          <a:xfrm>
            <a:off x="12060238" y="5625647"/>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743">
          <p15:clr>
            <a:srgbClr val="FBAE40"/>
          </p15:clr>
        </p15:guide>
        <p15:guide id="2" orient="horz" pos="3523">
          <p15:clr>
            <a:srgbClr val="FBAE40"/>
          </p15:clr>
        </p15:guide>
        <p15:guide id="4" orient="horz" pos="38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brand choose image CROP">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8287999" cy="10285413"/>
          </a:xfrm>
          <a:custGeom>
            <a:avLst/>
            <a:gdLst>
              <a:gd name="connsiteX0" fmla="*/ 0 w 18287999"/>
              <a:gd name="connsiteY0" fmla="*/ 0 h 10285413"/>
              <a:gd name="connsiteX1" fmla="*/ 18287999 w 18287999"/>
              <a:gd name="connsiteY1" fmla="*/ 0 h 10285413"/>
              <a:gd name="connsiteX2" fmla="*/ 18287999 w 18287999"/>
              <a:gd name="connsiteY2" fmla="*/ 10285413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59479 w 18287999"/>
              <a:gd name="connsiteY2" fmla="*/ 10264148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38214 w 18287999"/>
              <a:gd name="connsiteY2" fmla="*/ 10285413 h 10285413"/>
              <a:gd name="connsiteX3" fmla="*/ 0 w 18287999"/>
              <a:gd name="connsiteY3" fmla="*/ 10285413 h 10285413"/>
              <a:gd name="connsiteX4" fmla="*/ 0 w 18287999"/>
              <a:gd name="connsiteY4" fmla="*/ 0 h 1028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999" h="10285413">
                <a:moveTo>
                  <a:pt x="0" y="0"/>
                </a:moveTo>
                <a:lnTo>
                  <a:pt x="18287999" y="0"/>
                </a:lnTo>
                <a:lnTo>
                  <a:pt x="8038214" y="10285413"/>
                </a:lnTo>
                <a:lnTo>
                  <a:pt x="0" y="10285413"/>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2"/>
          <p:cNvSpPr>
            <a:spLocks noGrp="1" noChangeAspect="1"/>
          </p:cNvSpPr>
          <p:nvPr>
            <p:ph type="pic" idx="27" hasCustomPrompt="1"/>
          </p:nvPr>
        </p:nvSpPr>
        <p:spPr>
          <a:xfrm>
            <a:off x="7974419" y="0"/>
            <a:ext cx="10313580" cy="10285412"/>
          </a:xfrm>
        </p:spPr>
        <p:txBody>
          <a:bodyPr anchor="b">
            <a:normAutofit/>
          </a:bodyPr>
          <a:lstStyle>
            <a:lvl1pPr marL="0" indent="0" algn="r">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image to crop</a:t>
            </a:r>
          </a:p>
        </p:txBody>
      </p:sp>
      <p:sp>
        <p:nvSpPr>
          <p:cNvPr id="2" name="Title 1"/>
          <p:cNvSpPr>
            <a:spLocks noGrp="1"/>
          </p:cNvSpPr>
          <p:nvPr>
            <p:ph type="ctrTitle" hasCustomPrompt="1"/>
          </p:nvPr>
        </p:nvSpPr>
        <p:spPr>
          <a:xfrm>
            <a:off x="539750" y="2190750"/>
            <a:ext cx="7434670"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Picture Placeholder 2"/>
          <p:cNvSpPr>
            <a:spLocks noGrp="1"/>
          </p:cNvSpPr>
          <p:nvPr>
            <p:ph type="pic" sz="quarter" idx="15" hasCustomPrompt="1"/>
          </p:nvPr>
        </p:nvSpPr>
        <p:spPr>
          <a:xfrm>
            <a:off x="4679950" y="621303"/>
            <a:ext cx="4319588" cy="1192212"/>
          </a:xfrm>
        </p:spPr>
        <p:txBody>
          <a:bodyPr/>
          <a:lstStyle>
            <a:lvl1pPr>
              <a:defRPr baseline="0">
                <a:solidFill>
                  <a:schemeClr val="bg1"/>
                </a:solidFill>
              </a:defRPr>
            </a:lvl1pPr>
          </a:lstStyle>
          <a:p>
            <a:r>
              <a:rPr lang="en-GB" dirty="0"/>
              <a:t>Client Logo</a:t>
            </a:r>
          </a:p>
        </p:txBody>
      </p:sp>
      <p:cxnSp>
        <p:nvCxnSpPr>
          <p:cNvPr id="10" name="Straight Connector 9"/>
          <p:cNvCxnSpPr/>
          <p:nvPr userDrawn="1"/>
        </p:nvCxnSpPr>
        <p:spPr>
          <a:xfrm>
            <a:off x="4311313" y="501696"/>
            <a:ext cx="0" cy="1512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239">
          <p15:clr>
            <a:srgbClr val="FBAE40"/>
          </p15:clr>
        </p15:guide>
        <p15:guide id="2" orient="horz" pos="362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39999"/>
            <a:ext cx="12744449" cy="569663"/>
          </a:xfrm>
        </p:spPr>
        <p:txBody>
          <a:bodyPr/>
          <a:lstStyle>
            <a:lvl1pPr>
              <a:defRPr sz="3000"/>
            </a:lvl1pPr>
          </a:lstStyle>
          <a:p>
            <a:r>
              <a:rPr lang="en-US" dirty="0"/>
              <a:t>Insert title here – this is a blank slide</a:t>
            </a:r>
          </a:p>
        </p:txBody>
      </p:sp>
      <p:sp>
        <p:nvSpPr>
          <p:cNvPr id="6" name="Footer Placeholder 5"/>
          <p:cNvSpPr>
            <a:spLocks noGrp="1"/>
          </p:cNvSpPr>
          <p:nvPr>
            <p:ph type="ftr" sz="quarter" idx="10"/>
          </p:nvPr>
        </p:nvSpPr>
        <p:spPr>
          <a:xfrm>
            <a:off x="539750" y="9531623"/>
            <a:ext cx="9327264" cy="350392"/>
          </a:xfrm>
          <a:prstGeom prst="rect">
            <a:avLst/>
          </a:prstGeom>
        </p:spPr>
        <p:txBody>
          <a:bodyPr/>
          <a:lstStyle/>
          <a:p>
            <a:r>
              <a:rPr lang="en-GB" dirty="0"/>
              <a:t>MiQ presentation name  |  Client name or other information  |  Date 20XX</a:t>
            </a:r>
          </a:p>
        </p:txBody>
      </p:sp>
      <p:sp>
        <p:nvSpPr>
          <p:cNvPr id="7" name="Slide Number Placeholder 6"/>
          <p:cNvSpPr>
            <a:spLocks noGrp="1"/>
          </p:cNvSpPr>
          <p:nvPr>
            <p:ph type="sldNum" sz="quarter" idx="11"/>
          </p:nvPr>
        </p:nvSpPr>
        <p:spPr/>
        <p:txBody>
          <a:bodyPr/>
          <a:lstStyle/>
          <a:p>
            <a:fld id="{D169FC91-59AE-C64A-9DCD-3B3C91131C87}" type="slidenum">
              <a:rPr lang="en-US" smtClean="0"/>
              <a:pPr/>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39999"/>
            <a:ext cx="12744449" cy="569663"/>
          </a:xfrm>
        </p:spPr>
        <p:txBody>
          <a:bodyPr/>
          <a:lstStyle>
            <a:lvl1pPr>
              <a:defRPr sz="2800">
                <a:solidFill>
                  <a:schemeClr val="bg1"/>
                </a:solidFill>
              </a:defRPr>
            </a:lvl1pPr>
          </a:lstStyle>
          <a:p>
            <a:r>
              <a:rPr lang="en-US" dirty="0"/>
              <a:t>Insert title here – this is a blank slide</a:t>
            </a:r>
          </a:p>
        </p:txBody>
      </p:sp>
      <p:sp>
        <p:nvSpPr>
          <p:cNvPr id="6" name="Footer Placeholder 5"/>
          <p:cNvSpPr>
            <a:spLocks noGrp="1"/>
          </p:cNvSpPr>
          <p:nvPr>
            <p:ph type="ftr" sz="quarter" idx="10"/>
          </p:nvPr>
        </p:nvSpPr>
        <p:spPr>
          <a:xfrm>
            <a:off x="539750" y="9531623"/>
            <a:ext cx="9327264"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sp>
        <p:nvSpPr>
          <p:cNvPr id="8" name="Picture Placeholder 7"/>
          <p:cNvSpPr>
            <a:spLocks noGrp="1"/>
          </p:cNvSpPr>
          <p:nvPr>
            <p:ph type="pic" sz="quarter" idx="12" hasCustomPrompt="1"/>
          </p:nvPr>
        </p:nvSpPr>
        <p:spPr>
          <a:xfrm>
            <a:off x="-872677" y="-108887"/>
            <a:ext cx="19160677" cy="10521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7361 w 10000"/>
              <a:gd name="connsiteY0" fmla="*/ 1060 h 10000"/>
              <a:gd name="connsiteX1" fmla="*/ 10000 w 10000"/>
              <a:gd name="connsiteY1" fmla="*/ 0 h 10000"/>
              <a:gd name="connsiteX2" fmla="*/ 10000 w 10000"/>
              <a:gd name="connsiteY2" fmla="*/ 10000 h 10000"/>
              <a:gd name="connsiteX3" fmla="*/ 0 w 10000"/>
              <a:gd name="connsiteY3" fmla="*/ 10000 h 10000"/>
              <a:gd name="connsiteX4" fmla="*/ 7361 w 10000"/>
              <a:gd name="connsiteY4" fmla="*/ 1060 h 10000"/>
              <a:gd name="connsiteX0" fmla="*/ 7833 w 10472"/>
              <a:gd name="connsiteY0" fmla="*/ 1060 h 10085"/>
              <a:gd name="connsiteX1" fmla="*/ 10472 w 10472"/>
              <a:gd name="connsiteY1" fmla="*/ 0 h 10085"/>
              <a:gd name="connsiteX2" fmla="*/ 10472 w 10472"/>
              <a:gd name="connsiteY2" fmla="*/ 10000 h 10085"/>
              <a:gd name="connsiteX3" fmla="*/ 0 w 10472"/>
              <a:gd name="connsiteY3" fmla="*/ 10085 h 10085"/>
              <a:gd name="connsiteX4" fmla="*/ 7833 w 10472"/>
              <a:gd name="connsiteY4" fmla="*/ 1060 h 10085"/>
              <a:gd name="connsiteX0" fmla="*/ 7833 w 10472"/>
              <a:gd name="connsiteY0" fmla="*/ 0 h 9025"/>
              <a:gd name="connsiteX1" fmla="*/ 10458 w 10472"/>
              <a:gd name="connsiteY1" fmla="*/ 286 h 9025"/>
              <a:gd name="connsiteX2" fmla="*/ 10472 w 10472"/>
              <a:gd name="connsiteY2" fmla="*/ 8940 h 9025"/>
              <a:gd name="connsiteX3" fmla="*/ 0 w 10472"/>
              <a:gd name="connsiteY3" fmla="*/ 9025 h 9025"/>
              <a:gd name="connsiteX4" fmla="*/ 7833 w 10472"/>
              <a:gd name="connsiteY4" fmla="*/ 0 h 9025"/>
              <a:gd name="connsiteX0" fmla="*/ 7321 w 10000"/>
              <a:gd name="connsiteY0" fmla="*/ 0 h 9763"/>
              <a:gd name="connsiteX1" fmla="*/ 9987 w 10000"/>
              <a:gd name="connsiteY1" fmla="*/ 80 h 9763"/>
              <a:gd name="connsiteX2" fmla="*/ 10000 w 10000"/>
              <a:gd name="connsiteY2" fmla="*/ 9669 h 9763"/>
              <a:gd name="connsiteX3" fmla="*/ 0 w 10000"/>
              <a:gd name="connsiteY3" fmla="*/ 9763 h 9763"/>
              <a:gd name="connsiteX4" fmla="*/ 7321 w 10000"/>
              <a:gd name="connsiteY4" fmla="*/ 0 h 9763"/>
              <a:gd name="connsiteX0" fmla="*/ 7348 w 10027"/>
              <a:gd name="connsiteY0" fmla="*/ 0 h 9976"/>
              <a:gd name="connsiteX1" fmla="*/ 10014 w 10027"/>
              <a:gd name="connsiteY1" fmla="*/ 82 h 9976"/>
              <a:gd name="connsiteX2" fmla="*/ 10027 w 10027"/>
              <a:gd name="connsiteY2" fmla="*/ 9904 h 9976"/>
              <a:gd name="connsiteX3" fmla="*/ 0 w 10027"/>
              <a:gd name="connsiteY3" fmla="*/ 9976 h 9976"/>
              <a:gd name="connsiteX4" fmla="*/ 7348 w 10027"/>
              <a:gd name="connsiteY4" fmla="*/ 0 h 9976"/>
              <a:gd name="connsiteX0" fmla="*/ 7328 w 10000"/>
              <a:gd name="connsiteY0" fmla="*/ 0 h 10013"/>
              <a:gd name="connsiteX1" fmla="*/ 9987 w 10000"/>
              <a:gd name="connsiteY1" fmla="*/ 82 h 10013"/>
              <a:gd name="connsiteX2" fmla="*/ 10000 w 10000"/>
              <a:gd name="connsiteY2" fmla="*/ 9928 h 10013"/>
              <a:gd name="connsiteX3" fmla="*/ 0 w 10000"/>
              <a:gd name="connsiteY3" fmla="*/ 10000 h 10013"/>
              <a:gd name="connsiteX4" fmla="*/ 7328 w 10000"/>
              <a:gd name="connsiteY4" fmla="*/ 0 h 10013"/>
              <a:gd name="connsiteX0" fmla="*/ 7328 w 10000"/>
              <a:gd name="connsiteY0" fmla="*/ 0 h 10069"/>
              <a:gd name="connsiteX1" fmla="*/ 9987 w 10000"/>
              <a:gd name="connsiteY1" fmla="*/ 82 h 10069"/>
              <a:gd name="connsiteX2" fmla="*/ 10000 w 10000"/>
              <a:gd name="connsiteY2" fmla="*/ 10069 h 10069"/>
              <a:gd name="connsiteX3" fmla="*/ 0 w 10000"/>
              <a:gd name="connsiteY3" fmla="*/ 10000 h 10069"/>
              <a:gd name="connsiteX4" fmla="*/ 7328 w 10000"/>
              <a:gd name="connsiteY4" fmla="*/ 0 h 10069"/>
              <a:gd name="connsiteX0" fmla="*/ 7328 w 10000"/>
              <a:gd name="connsiteY0" fmla="*/ 0 h 10096"/>
              <a:gd name="connsiteX1" fmla="*/ 9987 w 10000"/>
              <a:gd name="connsiteY1" fmla="*/ 82 h 10096"/>
              <a:gd name="connsiteX2" fmla="*/ 10000 w 10000"/>
              <a:gd name="connsiteY2" fmla="*/ 10069 h 10096"/>
              <a:gd name="connsiteX3" fmla="*/ 0 w 10000"/>
              <a:gd name="connsiteY3" fmla="*/ 10000 h 10096"/>
              <a:gd name="connsiteX4" fmla="*/ 7328 w 10000"/>
              <a:gd name="connsiteY4" fmla="*/ 0 h 10096"/>
              <a:gd name="connsiteX0" fmla="*/ 7385 w 10057"/>
              <a:gd name="connsiteY0" fmla="*/ 0 h 10216"/>
              <a:gd name="connsiteX1" fmla="*/ 10044 w 10057"/>
              <a:gd name="connsiteY1" fmla="*/ 82 h 10216"/>
              <a:gd name="connsiteX2" fmla="*/ 10057 w 10057"/>
              <a:gd name="connsiteY2" fmla="*/ 10069 h 10216"/>
              <a:gd name="connsiteX3" fmla="*/ 0 w 10057"/>
              <a:gd name="connsiteY3" fmla="*/ 10213 h 10216"/>
              <a:gd name="connsiteX4" fmla="*/ 7385 w 10057"/>
              <a:gd name="connsiteY4" fmla="*/ 0 h 10216"/>
              <a:gd name="connsiteX0" fmla="*/ 7434 w 10057"/>
              <a:gd name="connsiteY0" fmla="*/ 0 h 10231"/>
              <a:gd name="connsiteX1" fmla="*/ 10044 w 10057"/>
              <a:gd name="connsiteY1" fmla="*/ 97 h 10231"/>
              <a:gd name="connsiteX2" fmla="*/ 10057 w 10057"/>
              <a:gd name="connsiteY2" fmla="*/ 10084 h 10231"/>
              <a:gd name="connsiteX3" fmla="*/ 0 w 10057"/>
              <a:gd name="connsiteY3" fmla="*/ 10228 h 10231"/>
              <a:gd name="connsiteX4" fmla="*/ 7434 w 10057"/>
              <a:gd name="connsiteY4" fmla="*/ 0 h 10231"/>
              <a:gd name="connsiteX0" fmla="*/ 7434 w 10057"/>
              <a:gd name="connsiteY0" fmla="*/ 0 h 10238"/>
              <a:gd name="connsiteX1" fmla="*/ 10044 w 10057"/>
              <a:gd name="connsiteY1" fmla="*/ 104 h 10238"/>
              <a:gd name="connsiteX2" fmla="*/ 10057 w 10057"/>
              <a:gd name="connsiteY2" fmla="*/ 10091 h 10238"/>
              <a:gd name="connsiteX3" fmla="*/ 0 w 10057"/>
              <a:gd name="connsiteY3" fmla="*/ 10235 h 10238"/>
              <a:gd name="connsiteX4" fmla="*/ 7434 w 10057"/>
              <a:gd name="connsiteY4" fmla="*/ 0 h 10238"/>
              <a:gd name="connsiteX0" fmla="*/ 7362 w 9985"/>
              <a:gd name="connsiteY0" fmla="*/ 0 h 10150"/>
              <a:gd name="connsiteX1" fmla="*/ 9972 w 9985"/>
              <a:gd name="connsiteY1" fmla="*/ 104 h 10150"/>
              <a:gd name="connsiteX2" fmla="*/ 9985 w 9985"/>
              <a:gd name="connsiteY2" fmla="*/ 10091 h 10150"/>
              <a:gd name="connsiteX3" fmla="*/ 0 w 9985"/>
              <a:gd name="connsiteY3" fmla="*/ 10129 h 10150"/>
              <a:gd name="connsiteX4" fmla="*/ 7362 w 9985"/>
              <a:gd name="connsiteY4" fmla="*/ 0 h 10150"/>
              <a:gd name="connsiteX0" fmla="*/ 7366 w 9993"/>
              <a:gd name="connsiteY0" fmla="*/ 0 h 10008"/>
              <a:gd name="connsiteX1" fmla="*/ 9980 w 9993"/>
              <a:gd name="connsiteY1" fmla="*/ 102 h 10008"/>
              <a:gd name="connsiteX2" fmla="*/ 9993 w 9993"/>
              <a:gd name="connsiteY2" fmla="*/ 9942 h 10008"/>
              <a:gd name="connsiteX3" fmla="*/ 0 w 9993"/>
              <a:gd name="connsiteY3" fmla="*/ 9992 h 10008"/>
              <a:gd name="connsiteX4" fmla="*/ 7366 w 9993"/>
              <a:gd name="connsiteY4" fmla="*/ 0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3" h="10008">
                <a:moveTo>
                  <a:pt x="7366" y="0"/>
                </a:moveTo>
                <a:lnTo>
                  <a:pt x="9980" y="102"/>
                </a:lnTo>
                <a:cubicBezTo>
                  <a:pt x="9984" y="3337"/>
                  <a:pt x="9988" y="6707"/>
                  <a:pt x="9993" y="9942"/>
                </a:cubicBezTo>
                <a:cubicBezTo>
                  <a:pt x="6655" y="10025"/>
                  <a:pt x="3338" y="10015"/>
                  <a:pt x="0" y="9992"/>
                </a:cubicBezTo>
                <a:lnTo>
                  <a:pt x="7366" y="0"/>
                </a:lnTo>
                <a:close/>
              </a:path>
            </a:pathLst>
          </a:custGeom>
        </p:spPr>
        <p:txBody>
          <a:bodyPr>
            <a:normAutofit/>
          </a:bodyPr>
          <a:lstStyle>
            <a:lvl1pPr algn="r">
              <a:spcBef>
                <a:spcPts val="0"/>
              </a:spcBef>
              <a:defRPr sz="3200" baseline="0"/>
            </a:lvl1pPr>
          </a:lstStyle>
          <a:p>
            <a:r>
              <a:rPr lang="en-US" dirty="0"/>
              <a:t>Click to insert a picture.</a:t>
            </a:r>
          </a:p>
          <a:p>
            <a:r>
              <a:rPr lang="en-US" dirty="0"/>
              <a:t>Move it around using the </a:t>
            </a:r>
          </a:p>
          <a:p>
            <a:r>
              <a:rPr lang="en-US" dirty="0"/>
              <a:t>crop function so it fills </a:t>
            </a:r>
          </a:p>
          <a:p>
            <a:r>
              <a:rPr lang="en-US" dirty="0"/>
              <a:t>this white space</a:t>
            </a:r>
          </a:p>
        </p:txBody>
      </p:sp>
      <p:sp>
        <p:nvSpPr>
          <p:cNvPr id="6" name="Right Triangle 5"/>
          <p:cNvSpPr/>
          <p:nvPr userDrawn="1"/>
        </p:nvSpPr>
        <p:spPr>
          <a:xfrm rot="5400000">
            <a:off x="1669452" y="-1669452"/>
            <a:ext cx="9767495" cy="131064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69913"/>
            <a:ext cx="11341100" cy="823996"/>
          </a:xfrm>
        </p:spPr>
        <p:txBody>
          <a:bodyPr/>
          <a:lstStyle>
            <a:lvl1pPr>
              <a:defRPr>
                <a:solidFill>
                  <a:schemeClr val="bg1"/>
                </a:solidFill>
              </a:defRPr>
            </a:lvl1pPr>
          </a:lstStyle>
          <a:p>
            <a:r>
              <a:rPr lang="en-US"/>
              <a:t>Click to edit Master title style</a:t>
            </a:r>
            <a:br>
              <a:rPr lang="en-US"/>
            </a:br>
            <a:br>
              <a:rPr lang="en-US"/>
            </a:br>
            <a:endParaRPr lang="en-US"/>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39750" y="1393909"/>
            <a:ext cx="5580063" cy="6032127"/>
          </a:xfrm>
        </p:spPr>
        <p:txBody>
          <a:bodyPr anchor="ctr" anchorCtr="0">
            <a:noAutofit/>
          </a:bodyPr>
          <a:lstStyle>
            <a:lvl1pPr>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USE THIS FOR SUBSECTIONS</a:t>
            </a:r>
          </a:p>
        </p:txBody>
      </p:sp>
    </p:spTree>
    <p:extLst>
      <p:ext uri="{BB962C8B-B14F-4D97-AF65-F5344CB8AC3E}">
        <p14:creationId xmlns:p14="http://schemas.microsoft.com/office/powerpoint/2010/main" val="432257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6" name="Rectangle 5"/>
          <p:cNvSpPr/>
          <p:nvPr userDrawn="1"/>
        </p:nvSpPr>
        <p:spPr>
          <a:xfrm rot="5400000">
            <a:off x="-1993107" y="1993106"/>
            <a:ext cx="10285412" cy="62992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39751" y="1393909"/>
            <a:ext cx="5380990" cy="6032127"/>
          </a:xfrm>
        </p:spPr>
        <p:txBody>
          <a:bodyPr anchor="ctr" anchorCtr="0">
            <a:noAutofit/>
          </a:bodyPr>
          <a:lstStyle>
            <a:lvl1pPr>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6659564" y="893763"/>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39750" y="6380088"/>
            <a:ext cx="5380992" cy="2483260"/>
          </a:xfrm>
        </p:spPr>
        <p:txBody>
          <a:bodyPr vert="horz" lIns="0" tIns="0" rIns="0" bIns="0" rtlCol="0">
            <a:normAutofit/>
          </a:bodyPr>
          <a:lstStyle>
            <a:lvl1pPr marL="0" indent="0">
              <a:spcBef>
                <a:spcPts val="0"/>
              </a:spcBef>
              <a:buNone/>
              <a:tabLst>
                <a:tab pos="4171950" algn="l"/>
              </a:tabLst>
              <a:defRPr lang="en-US" sz="2800" b="1" baseline="0" dirty="0">
                <a:solidFill>
                  <a:schemeClr val="accent2"/>
                </a:solidFill>
              </a:defRPr>
            </a:lvl1pPr>
          </a:lstStyle>
          <a:p>
            <a:pPr marL="0" lvl="0" indent="0"/>
            <a:r>
              <a:rPr lang="en-US" dirty="0"/>
              <a:t>Use this space for a subtitle if you need one. When you’re done, move it up so it’s just under the title.</a:t>
            </a:r>
          </a:p>
        </p:txBody>
      </p:sp>
      <p:sp>
        <p:nvSpPr>
          <p:cNvPr id="21" name="Content Placeholder 2">
            <a:extLst>
              <a:ext uri="{FF2B5EF4-FFF2-40B4-BE49-F238E27FC236}">
                <a16:creationId xmlns:a16="http://schemas.microsoft.com/office/drawing/2014/main" id="{C16255CD-5AB4-D245-B58D-DC41F4472C45}"/>
              </a:ext>
            </a:extLst>
          </p:cNvPr>
          <p:cNvSpPr>
            <a:spLocks noGrp="1"/>
          </p:cNvSpPr>
          <p:nvPr>
            <p:ph idx="20" hasCustomPrompt="1"/>
          </p:nvPr>
        </p:nvSpPr>
        <p:spPr>
          <a:xfrm>
            <a:off x="6659564" y="1409753"/>
            <a:ext cx="11341100" cy="7073265"/>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24" name="Picture 23">
            <a:extLst>
              <a:ext uri="{FF2B5EF4-FFF2-40B4-BE49-F238E27FC236}">
                <a16:creationId xmlns:a16="http://schemas.microsoft.com/office/drawing/2014/main" id="{1C4164D1-6018-9847-B669-ADA2ABC414D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1396208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Rectangle 5"/>
          <p:cNvSpPr/>
          <p:nvPr userDrawn="1"/>
        </p:nvSpPr>
        <p:spPr>
          <a:xfrm rot="5400000">
            <a:off x="-1993107" y="1993106"/>
            <a:ext cx="10285412" cy="6299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39751" y="1393909"/>
            <a:ext cx="5380990" cy="6032127"/>
          </a:xfrm>
        </p:spPr>
        <p:txBody>
          <a:bodyPr anchor="ctr" anchorCtr="0">
            <a:noAutofit/>
          </a:bodyPr>
          <a:lstStyle>
            <a:lvl1pPr>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6659564" y="893763"/>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39750" y="6380088"/>
            <a:ext cx="5380992" cy="2483260"/>
          </a:xfrm>
        </p:spPr>
        <p:txBody>
          <a:bodyPr vert="horz" lIns="0" tIns="0" rIns="0" bIns="0" rtlCol="0">
            <a:normAutofit/>
          </a:bodyPr>
          <a:lstStyle>
            <a:lvl1pPr marL="0" indent="0">
              <a:spcBef>
                <a:spcPts val="0"/>
              </a:spcBef>
              <a:buNone/>
              <a:tabLst>
                <a:tab pos="4171950" algn="l"/>
              </a:tabLst>
              <a:defRPr lang="en-US" sz="2800" b="1" baseline="0" dirty="0">
                <a:solidFill>
                  <a:schemeClr val="bg1"/>
                </a:solidFill>
              </a:defRPr>
            </a:lvl1pPr>
          </a:lstStyle>
          <a:p>
            <a:pPr marL="0" lvl="0" indent="0"/>
            <a:r>
              <a:rPr lang="en-US" dirty="0"/>
              <a:t>Use this space for a subtitle if you need one. When you’re done, move it up so it’s just under the title.</a:t>
            </a:r>
          </a:p>
        </p:txBody>
      </p:sp>
      <p:sp>
        <p:nvSpPr>
          <p:cNvPr id="21" name="Content Placeholder 2">
            <a:extLst>
              <a:ext uri="{FF2B5EF4-FFF2-40B4-BE49-F238E27FC236}">
                <a16:creationId xmlns:a16="http://schemas.microsoft.com/office/drawing/2014/main" id="{C16255CD-5AB4-D245-B58D-DC41F4472C45}"/>
              </a:ext>
            </a:extLst>
          </p:cNvPr>
          <p:cNvSpPr>
            <a:spLocks noGrp="1"/>
          </p:cNvSpPr>
          <p:nvPr>
            <p:ph idx="20" hasCustomPrompt="1"/>
          </p:nvPr>
        </p:nvSpPr>
        <p:spPr>
          <a:xfrm>
            <a:off x="6659564" y="1409753"/>
            <a:ext cx="11341100" cy="7073265"/>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12" name="Picture 11">
            <a:extLst>
              <a:ext uri="{FF2B5EF4-FFF2-40B4-BE49-F238E27FC236}">
                <a16:creationId xmlns:a16="http://schemas.microsoft.com/office/drawing/2014/main" id="{C58CBD92-57B8-A444-B2D5-1319F155CF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723545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Rectangle 5"/>
          <p:cNvSpPr/>
          <p:nvPr userDrawn="1"/>
        </p:nvSpPr>
        <p:spPr>
          <a:xfrm rot="5400000">
            <a:off x="-1993107" y="1993106"/>
            <a:ext cx="10285412" cy="629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39751" y="1393909"/>
            <a:ext cx="5380990" cy="6032127"/>
          </a:xfrm>
        </p:spPr>
        <p:txBody>
          <a:bodyPr anchor="ctr" anchorCtr="0">
            <a:noAutofit/>
          </a:bodyPr>
          <a:lstStyle>
            <a:lvl1pPr>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6659564" y="893763"/>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39750" y="6380088"/>
            <a:ext cx="5380992" cy="2483260"/>
          </a:xfrm>
        </p:spPr>
        <p:txBody>
          <a:bodyPr vert="horz" lIns="0" tIns="0" rIns="0" bIns="0" rtlCol="0">
            <a:normAutofit/>
          </a:bodyPr>
          <a:lstStyle>
            <a:lvl1pPr marL="0" indent="0">
              <a:spcBef>
                <a:spcPts val="0"/>
              </a:spcBef>
              <a:buNone/>
              <a:tabLst>
                <a:tab pos="4171950" algn="l"/>
              </a:tabLst>
              <a:defRPr lang="en-US" sz="2800" b="1" baseline="0" dirty="0">
                <a:solidFill>
                  <a:schemeClr val="bg1"/>
                </a:solidFill>
              </a:defRPr>
            </a:lvl1pPr>
          </a:lstStyle>
          <a:p>
            <a:pPr marL="0" lvl="0" indent="0"/>
            <a:r>
              <a:rPr lang="en-US" dirty="0"/>
              <a:t>Use this space for a subtitle if you need one. When you’re done, move it up so it’s just under the title.</a:t>
            </a:r>
          </a:p>
        </p:txBody>
      </p:sp>
      <p:sp>
        <p:nvSpPr>
          <p:cNvPr id="21" name="Content Placeholder 2">
            <a:extLst>
              <a:ext uri="{FF2B5EF4-FFF2-40B4-BE49-F238E27FC236}">
                <a16:creationId xmlns:a16="http://schemas.microsoft.com/office/drawing/2014/main" id="{C16255CD-5AB4-D245-B58D-DC41F4472C45}"/>
              </a:ext>
            </a:extLst>
          </p:cNvPr>
          <p:cNvSpPr>
            <a:spLocks noGrp="1"/>
          </p:cNvSpPr>
          <p:nvPr>
            <p:ph idx="20" hasCustomPrompt="1"/>
          </p:nvPr>
        </p:nvSpPr>
        <p:spPr>
          <a:xfrm>
            <a:off x="6659564" y="1409753"/>
            <a:ext cx="11341100" cy="7073265"/>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11" name="Picture 10">
            <a:extLst>
              <a:ext uri="{FF2B5EF4-FFF2-40B4-BE49-F238E27FC236}">
                <a16:creationId xmlns:a16="http://schemas.microsoft.com/office/drawing/2014/main" id="{D3AD0740-78AE-9C4B-BD0C-32B5E57BF7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2771962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Alternative 1">
    <p:spTree>
      <p:nvGrpSpPr>
        <p:cNvPr id="1" name=""/>
        <p:cNvGrpSpPr/>
        <p:nvPr/>
      </p:nvGrpSpPr>
      <p:grpSpPr>
        <a:xfrm>
          <a:off x="0" y="0"/>
          <a:ext cx="0" cy="0"/>
          <a:chOff x="0" y="0"/>
          <a:chExt cx="0" cy="0"/>
        </a:xfrm>
      </p:grpSpPr>
      <p:sp>
        <p:nvSpPr>
          <p:cNvPr id="6" name="Rectangle 5"/>
          <p:cNvSpPr/>
          <p:nvPr userDrawn="1"/>
        </p:nvSpPr>
        <p:spPr>
          <a:xfrm rot="5400000">
            <a:off x="7726680" y="-7726681"/>
            <a:ext cx="2834640" cy="1828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54741" y="517409"/>
            <a:ext cx="17173572" cy="1440732"/>
          </a:xfrm>
        </p:spPr>
        <p:txBody>
          <a:bodyPr anchor="ctr" anchorCtr="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554739" y="3548214"/>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54739" y="1966151"/>
            <a:ext cx="17173573" cy="523124"/>
          </a:xfrm>
        </p:spPr>
        <p:txBody>
          <a:bodyPr vert="horz" lIns="0" tIns="0" rIns="0" bIns="0" rtlCol="0">
            <a:normAutofit/>
          </a:bodyPr>
          <a:lstStyle>
            <a:lvl1pPr marL="342854" indent="-342854">
              <a:spcBef>
                <a:spcPts val="0"/>
              </a:spcBef>
              <a:buNone/>
              <a:defRPr lang="en-US" sz="2400" b="1" baseline="0" dirty="0">
                <a:solidFill>
                  <a:schemeClr val="accent2"/>
                </a:solidFill>
              </a:defRPr>
            </a:lvl1pPr>
          </a:lstStyle>
          <a:p>
            <a:pPr marL="0" lvl="0" indent="0"/>
            <a:r>
              <a:rPr lang="en-US" dirty="0"/>
              <a:t>Use this space for a subtitle if you need one. When you’re done, move it up so it’s just under the title.</a:t>
            </a:r>
          </a:p>
        </p:txBody>
      </p:sp>
      <p:sp>
        <p:nvSpPr>
          <p:cNvPr id="11" name="Content Placeholder 2">
            <a:extLst>
              <a:ext uri="{FF2B5EF4-FFF2-40B4-BE49-F238E27FC236}">
                <a16:creationId xmlns:a16="http://schemas.microsoft.com/office/drawing/2014/main" id="{AEEB69B4-1DB2-3441-901D-51CFFD543CE8}"/>
              </a:ext>
            </a:extLst>
          </p:cNvPr>
          <p:cNvSpPr>
            <a:spLocks noGrp="1"/>
          </p:cNvSpPr>
          <p:nvPr>
            <p:ph idx="20" hasCustomPrompt="1"/>
          </p:nvPr>
        </p:nvSpPr>
        <p:spPr>
          <a:xfrm>
            <a:off x="554738" y="4130093"/>
            <a:ext cx="17173573" cy="4831027"/>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15" name="Picture 14">
            <a:extLst>
              <a:ext uri="{FF2B5EF4-FFF2-40B4-BE49-F238E27FC236}">
                <a16:creationId xmlns:a16="http://schemas.microsoft.com/office/drawing/2014/main" id="{895DBC29-AC54-1740-A4F8-4D4F2E351E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1613951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Alternative 2">
    <p:spTree>
      <p:nvGrpSpPr>
        <p:cNvPr id="1" name=""/>
        <p:cNvGrpSpPr/>
        <p:nvPr/>
      </p:nvGrpSpPr>
      <p:grpSpPr>
        <a:xfrm>
          <a:off x="0" y="0"/>
          <a:ext cx="0" cy="0"/>
          <a:chOff x="0" y="0"/>
          <a:chExt cx="0" cy="0"/>
        </a:xfrm>
      </p:grpSpPr>
      <p:sp>
        <p:nvSpPr>
          <p:cNvPr id="6" name="Rectangle 5"/>
          <p:cNvSpPr/>
          <p:nvPr userDrawn="1"/>
        </p:nvSpPr>
        <p:spPr>
          <a:xfrm rot="5400000">
            <a:off x="7726680" y="-7726681"/>
            <a:ext cx="2834640" cy="18288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54741" y="517409"/>
            <a:ext cx="17173572" cy="1440732"/>
          </a:xfrm>
        </p:spPr>
        <p:txBody>
          <a:bodyPr anchor="ctr" anchorCtr="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554739" y="3548214"/>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54739" y="1966151"/>
            <a:ext cx="17173573" cy="523124"/>
          </a:xfrm>
        </p:spPr>
        <p:txBody>
          <a:bodyPr vert="horz" lIns="0" tIns="0" rIns="0" bIns="0" rtlCol="0">
            <a:normAutofit/>
          </a:bodyPr>
          <a:lstStyle>
            <a:lvl1pPr marL="342854" indent="-342854">
              <a:spcBef>
                <a:spcPts val="0"/>
              </a:spcBef>
              <a:buNone/>
              <a:defRPr lang="en-US" sz="2400" b="1" baseline="0" dirty="0">
                <a:solidFill>
                  <a:schemeClr val="bg1"/>
                </a:solidFill>
              </a:defRPr>
            </a:lvl1pPr>
          </a:lstStyle>
          <a:p>
            <a:pPr marL="0" lvl="0" indent="0"/>
            <a:r>
              <a:rPr lang="en-US" dirty="0"/>
              <a:t>Use this space for a subtitle if you need one. When you’re done, move it up so it’s just under the title.</a:t>
            </a:r>
          </a:p>
        </p:txBody>
      </p:sp>
      <p:sp>
        <p:nvSpPr>
          <p:cNvPr id="11" name="Content Placeholder 2">
            <a:extLst>
              <a:ext uri="{FF2B5EF4-FFF2-40B4-BE49-F238E27FC236}">
                <a16:creationId xmlns:a16="http://schemas.microsoft.com/office/drawing/2014/main" id="{AEEB69B4-1DB2-3441-901D-51CFFD543CE8}"/>
              </a:ext>
            </a:extLst>
          </p:cNvPr>
          <p:cNvSpPr>
            <a:spLocks noGrp="1"/>
          </p:cNvSpPr>
          <p:nvPr>
            <p:ph idx="20" hasCustomPrompt="1"/>
          </p:nvPr>
        </p:nvSpPr>
        <p:spPr>
          <a:xfrm>
            <a:off x="554738" y="4130093"/>
            <a:ext cx="17173573" cy="4831027"/>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9" name="Picture 8">
            <a:extLst>
              <a:ext uri="{FF2B5EF4-FFF2-40B4-BE49-F238E27FC236}">
                <a16:creationId xmlns:a16="http://schemas.microsoft.com/office/drawing/2014/main" id="{1F311612-E80C-E448-9872-CC2822730C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1725113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Alternative 3">
    <p:spTree>
      <p:nvGrpSpPr>
        <p:cNvPr id="1" name=""/>
        <p:cNvGrpSpPr/>
        <p:nvPr/>
      </p:nvGrpSpPr>
      <p:grpSpPr>
        <a:xfrm>
          <a:off x="0" y="0"/>
          <a:ext cx="0" cy="0"/>
          <a:chOff x="0" y="0"/>
          <a:chExt cx="0" cy="0"/>
        </a:xfrm>
      </p:grpSpPr>
      <p:sp>
        <p:nvSpPr>
          <p:cNvPr id="6" name="Rectangle 5"/>
          <p:cNvSpPr/>
          <p:nvPr userDrawn="1"/>
        </p:nvSpPr>
        <p:spPr>
          <a:xfrm rot="5400000">
            <a:off x="7726680" y="-7726681"/>
            <a:ext cx="2834640" cy="18288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a:t>MiQ presentation name  |  Client name or other information  |  Date 20XX</a:t>
            </a:r>
            <a:endParaRPr lang="en-GB" dirty="0"/>
          </a:p>
        </p:txBody>
      </p:sp>
      <p:sp>
        <p:nvSpPr>
          <p:cNvPr id="10" name="Text Placeholder 9"/>
          <p:cNvSpPr>
            <a:spLocks noGrp="1"/>
          </p:cNvSpPr>
          <p:nvPr>
            <p:ph type="body" sz="quarter" idx="13" hasCustomPrompt="1"/>
          </p:nvPr>
        </p:nvSpPr>
        <p:spPr>
          <a:xfrm>
            <a:off x="554741" y="517409"/>
            <a:ext cx="17173572" cy="1440732"/>
          </a:xfrm>
        </p:spPr>
        <p:txBody>
          <a:bodyPr anchor="ctr" anchorCtr="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Slide title or header goes here.</a:t>
            </a:r>
          </a:p>
        </p:txBody>
      </p:sp>
      <p:sp>
        <p:nvSpPr>
          <p:cNvPr id="13" name="Content Placeholder 2">
            <a:extLst>
              <a:ext uri="{FF2B5EF4-FFF2-40B4-BE49-F238E27FC236}">
                <a16:creationId xmlns:a16="http://schemas.microsoft.com/office/drawing/2014/main" id="{CA079F90-8D87-6B49-87C9-93EFFFEA8F95}"/>
              </a:ext>
            </a:extLst>
          </p:cNvPr>
          <p:cNvSpPr>
            <a:spLocks noGrp="1"/>
          </p:cNvSpPr>
          <p:nvPr>
            <p:ph idx="14" hasCustomPrompt="1"/>
          </p:nvPr>
        </p:nvSpPr>
        <p:spPr>
          <a:xfrm>
            <a:off x="554739" y="3548214"/>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Subtitle 2">
            <a:extLst>
              <a:ext uri="{FF2B5EF4-FFF2-40B4-BE49-F238E27FC236}">
                <a16:creationId xmlns:a16="http://schemas.microsoft.com/office/drawing/2014/main" id="{CF11F0DA-1730-FA4D-BF96-FC89C7FACB28}"/>
              </a:ext>
            </a:extLst>
          </p:cNvPr>
          <p:cNvSpPr>
            <a:spLocks noGrp="1"/>
          </p:cNvSpPr>
          <p:nvPr>
            <p:ph type="subTitle" idx="1" hasCustomPrompt="1"/>
          </p:nvPr>
        </p:nvSpPr>
        <p:spPr>
          <a:xfrm>
            <a:off x="554739" y="1966151"/>
            <a:ext cx="17173573" cy="523124"/>
          </a:xfrm>
        </p:spPr>
        <p:txBody>
          <a:bodyPr vert="horz" lIns="0" tIns="0" rIns="0" bIns="0" rtlCol="0">
            <a:normAutofit/>
          </a:bodyPr>
          <a:lstStyle>
            <a:lvl1pPr marL="342854" indent="-342854">
              <a:spcBef>
                <a:spcPts val="0"/>
              </a:spcBef>
              <a:buNone/>
              <a:defRPr lang="en-US" sz="2400" b="1" baseline="0" dirty="0">
                <a:solidFill>
                  <a:schemeClr val="bg1"/>
                </a:solidFill>
              </a:defRPr>
            </a:lvl1pPr>
          </a:lstStyle>
          <a:p>
            <a:pPr marL="0" lvl="0" indent="0"/>
            <a:r>
              <a:rPr lang="en-US" dirty="0"/>
              <a:t>Use this space for a subtitle if you need one. When you’re done, move it up so it’s just under the title.</a:t>
            </a:r>
          </a:p>
        </p:txBody>
      </p:sp>
      <p:sp>
        <p:nvSpPr>
          <p:cNvPr id="11" name="Content Placeholder 2">
            <a:extLst>
              <a:ext uri="{FF2B5EF4-FFF2-40B4-BE49-F238E27FC236}">
                <a16:creationId xmlns:a16="http://schemas.microsoft.com/office/drawing/2014/main" id="{AEEB69B4-1DB2-3441-901D-51CFFD543CE8}"/>
              </a:ext>
            </a:extLst>
          </p:cNvPr>
          <p:cNvSpPr>
            <a:spLocks noGrp="1"/>
          </p:cNvSpPr>
          <p:nvPr>
            <p:ph idx="20" hasCustomPrompt="1"/>
          </p:nvPr>
        </p:nvSpPr>
        <p:spPr>
          <a:xfrm>
            <a:off x="554738" y="4130093"/>
            <a:ext cx="17173573" cy="4831027"/>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a:t>
            </a:r>
          </a:p>
        </p:txBody>
      </p:sp>
      <p:pic>
        <p:nvPicPr>
          <p:cNvPr id="9" name="Picture 8">
            <a:extLst>
              <a:ext uri="{FF2B5EF4-FFF2-40B4-BE49-F238E27FC236}">
                <a16:creationId xmlns:a16="http://schemas.microsoft.com/office/drawing/2014/main" id="{D1D4BD6F-4F45-0A4B-9A7F-336CCFD5A40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2021982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9750" y="569913"/>
            <a:ext cx="14502130" cy="823996"/>
          </a:xfrm>
        </p:spPr>
        <p:txBody>
          <a:bodyPr/>
          <a:lstStyle/>
          <a:p>
            <a:r>
              <a:rPr lang="en-US" dirty="0"/>
              <a:t>Click to edit Master title style</a:t>
            </a:r>
            <a:endParaRPr lang="en-GB"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pic>
        <p:nvPicPr>
          <p:cNvPr id="8" name="Picture 7">
            <a:extLst>
              <a:ext uri="{FF2B5EF4-FFF2-40B4-BE49-F238E27FC236}">
                <a16:creationId xmlns:a16="http://schemas.microsoft.com/office/drawing/2014/main" id="{0FE4BCB5-CCBF-9148-A383-475DF887B9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264333" y="9372600"/>
            <a:ext cx="1896351" cy="633507"/>
          </a:xfrm>
          <a:prstGeom prst="rect">
            <a:avLst/>
          </a:prstGeom>
        </p:spPr>
      </p:pic>
    </p:spTree>
    <p:extLst>
      <p:ext uri="{BB962C8B-B14F-4D97-AF65-F5344CB8AC3E}">
        <p14:creationId xmlns:p14="http://schemas.microsoft.com/office/powerpoint/2010/main" val="693229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750" y="569913"/>
            <a:ext cx="15660688" cy="823996"/>
          </a:xfrm>
          <a:prstGeom prst="rect">
            <a:avLst/>
          </a:prstGeom>
        </p:spPr>
        <p:txBody>
          <a:bodyPr vert="horz" lIns="0" tIns="0" rIns="91440" bIns="45720" rtlCol="0" anchor="t">
            <a:noAutofit/>
          </a:bodyPr>
          <a:lstStyle/>
          <a:p>
            <a:r>
              <a:rPr lang="en-US" dirty="0"/>
              <a:t>Heading</a:t>
            </a:r>
          </a:p>
        </p:txBody>
      </p:sp>
      <p:sp>
        <p:nvSpPr>
          <p:cNvPr id="3" name="Text Placeholder 2"/>
          <p:cNvSpPr>
            <a:spLocks noGrp="1"/>
          </p:cNvSpPr>
          <p:nvPr>
            <p:ph type="body" idx="1"/>
          </p:nvPr>
        </p:nvSpPr>
        <p:spPr>
          <a:xfrm>
            <a:off x="539750" y="2190750"/>
            <a:ext cx="17173574" cy="70732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2915899" y="9540000"/>
            <a:ext cx="4797425" cy="360000"/>
          </a:xfrm>
          <a:prstGeom prst="rect">
            <a:avLst/>
          </a:prstGeom>
        </p:spPr>
        <p:txBody>
          <a:bodyPr vert="horz" lIns="91440" tIns="45720" rIns="91440" bIns="45720" rtlCol="0" anchor="t"/>
          <a:lstStyle>
            <a:lvl1pPr algn="r">
              <a:defRPr sz="1200" b="1">
                <a:solidFill>
                  <a:schemeClr val="tx1"/>
                </a:solidFill>
              </a:defRPr>
            </a:lvl1pPr>
          </a:lstStyle>
          <a:p>
            <a:fld id="{D169FC91-59AE-C64A-9DCD-3B3C91131C87}" type="slidenum">
              <a:rPr lang="en-US" smtClean="0"/>
              <a:pPr/>
              <a:t>‹#›</a:t>
            </a:fld>
            <a:endParaRPr lang="en-US" dirty="0"/>
          </a:p>
        </p:txBody>
      </p:sp>
      <p:sp>
        <p:nvSpPr>
          <p:cNvPr id="10" name="Footer Placeholder 9"/>
          <p:cNvSpPr>
            <a:spLocks noGrp="1"/>
          </p:cNvSpPr>
          <p:nvPr>
            <p:ph type="ftr" sz="quarter" idx="3"/>
          </p:nvPr>
        </p:nvSpPr>
        <p:spPr>
          <a:xfrm>
            <a:off x="539750" y="9540000"/>
            <a:ext cx="11690350" cy="360000"/>
          </a:xfrm>
          <a:prstGeom prst="rect">
            <a:avLst/>
          </a:prstGeom>
        </p:spPr>
        <p:txBody>
          <a:bodyPr vert="horz" lIns="0" tIns="45720" rIns="91440" bIns="45720" rtlCol="0" anchor="t"/>
          <a:lstStyle>
            <a:lvl1pPr algn="l">
              <a:defRPr sz="1200" b="1">
                <a:solidFill>
                  <a:schemeClr val="tx1"/>
                </a:solidFill>
              </a:defRPr>
            </a:lvl1pPr>
          </a:lstStyle>
          <a:p>
            <a:r>
              <a:rPr lang="en-GB" dirty="0"/>
              <a:t>MiQ presentation name  |  Client name or other information  |  Date 20XX</a:t>
            </a:r>
          </a:p>
        </p:txBody>
      </p:sp>
    </p:spTree>
    <p:extLst>
      <p:ext uri="{BB962C8B-B14F-4D97-AF65-F5344CB8AC3E}">
        <p14:creationId xmlns:p14="http://schemas.microsoft.com/office/powerpoint/2010/main" val="771515668"/>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82" r:id="rId3"/>
    <p:sldLayoutId id="2147483915" r:id="rId4"/>
    <p:sldLayoutId id="2147483794" r:id="rId5"/>
    <p:sldLayoutId id="2147483677" r:id="rId6"/>
    <p:sldLayoutId id="2147483679" r:id="rId7"/>
    <p:sldLayoutId id="2147483783" r:id="rId8"/>
    <p:sldLayoutId id="2147483784" r:id="rId9"/>
    <p:sldLayoutId id="2147483710" r:id="rId10"/>
    <p:sldLayoutId id="2147483711" r:id="rId11"/>
    <p:sldLayoutId id="2147483866" r:id="rId12"/>
    <p:sldLayoutId id="2147483726" r:id="rId13"/>
    <p:sldLayoutId id="2147483735" r:id="rId14"/>
    <p:sldLayoutId id="2147483683" r:id="rId15"/>
    <p:sldLayoutId id="2147483705" r:id="rId16"/>
    <p:sldLayoutId id="2147483706" r:id="rId17"/>
    <p:sldLayoutId id="2147483708" r:id="rId18"/>
    <p:sldLayoutId id="2147483709" r:id="rId19"/>
    <p:sldLayoutId id="2147483867" r:id="rId20"/>
    <p:sldLayoutId id="2147483734" r:id="rId21"/>
    <p:sldLayoutId id="2147483712" r:id="rId22"/>
    <p:sldLayoutId id="2147483715" r:id="rId23"/>
    <p:sldLayoutId id="2147483713" r:id="rId24"/>
    <p:sldLayoutId id="2147483894" r:id="rId25"/>
    <p:sldLayoutId id="2147483895" r:id="rId26"/>
    <p:sldLayoutId id="2147483896" r:id="rId27"/>
    <p:sldLayoutId id="2147483898" r:id="rId28"/>
    <p:sldLayoutId id="2147483897" r:id="rId29"/>
    <p:sldLayoutId id="2147483728" r:id="rId30"/>
    <p:sldLayoutId id="2147483802" r:id="rId31"/>
    <p:sldLayoutId id="2147483899" r:id="rId32"/>
    <p:sldLayoutId id="2147483664" r:id="rId33"/>
    <p:sldLayoutId id="2147483660" r:id="rId34"/>
    <p:sldLayoutId id="2147483691" r:id="rId35"/>
    <p:sldLayoutId id="2147483870" r:id="rId36"/>
    <p:sldLayoutId id="2147483871" r:id="rId37"/>
    <p:sldLayoutId id="2147483884" r:id="rId38"/>
    <p:sldLayoutId id="2147483885" r:id="rId39"/>
    <p:sldLayoutId id="2147483729" r:id="rId40"/>
    <p:sldLayoutId id="2147483730" r:id="rId41"/>
    <p:sldLayoutId id="2147483743" r:id="rId42"/>
    <p:sldLayoutId id="2147483744" r:id="rId43"/>
    <p:sldLayoutId id="2147483690" r:id="rId44"/>
    <p:sldLayoutId id="2147483875" r:id="rId45"/>
    <p:sldLayoutId id="2147483876" r:id="rId46"/>
    <p:sldLayoutId id="2147483881" r:id="rId47"/>
    <p:sldLayoutId id="2147483661" r:id="rId48"/>
    <p:sldLayoutId id="2147483882" r:id="rId49"/>
    <p:sldLayoutId id="2147483869" r:id="rId50"/>
    <p:sldLayoutId id="2147483759" r:id="rId51"/>
    <p:sldLayoutId id="2147483883" r:id="rId52"/>
    <p:sldLayoutId id="2147483874" r:id="rId53"/>
    <p:sldLayoutId id="2147483716" r:id="rId54"/>
    <p:sldLayoutId id="2147483696" r:id="rId55"/>
    <p:sldLayoutId id="2147483873" r:id="rId56"/>
    <p:sldLayoutId id="2147483723" r:id="rId57"/>
    <p:sldLayoutId id="2147483877" r:id="rId58"/>
    <p:sldLayoutId id="2147483878" r:id="rId59"/>
    <p:sldLayoutId id="2147483880" r:id="rId60"/>
    <p:sldLayoutId id="2147483879" r:id="rId61"/>
    <p:sldLayoutId id="2147483685" r:id="rId62"/>
    <p:sldLayoutId id="2147483689" r:id="rId63"/>
    <p:sldLayoutId id="2147483733" r:id="rId64"/>
    <p:sldLayoutId id="2147483688" r:id="rId65"/>
    <p:sldLayoutId id="2147483718" r:id="rId66"/>
    <p:sldLayoutId id="2147483675" r:id="rId67"/>
    <p:sldLayoutId id="2147483714" r:id="rId68"/>
    <p:sldLayoutId id="2147483694" r:id="rId69"/>
    <p:sldLayoutId id="2147483695" r:id="rId70"/>
    <p:sldLayoutId id="2147483693" r:id="rId71"/>
    <p:sldLayoutId id="2147483698" r:id="rId72"/>
    <p:sldLayoutId id="2147483889" r:id="rId73"/>
    <p:sldLayoutId id="2147483892" r:id="rId74"/>
    <p:sldLayoutId id="2147483900" r:id="rId75"/>
    <p:sldLayoutId id="2147483891" r:id="rId76"/>
    <p:sldLayoutId id="2147483806" r:id="rId77"/>
    <p:sldLayoutId id="2147483888" r:id="rId78"/>
    <p:sldLayoutId id="2147483890" r:id="rId79"/>
    <p:sldLayoutId id="2147483807" r:id="rId80"/>
    <p:sldLayoutId id="2147483732" r:id="rId81"/>
    <p:sldLayoutId id="2147483886" r:id="rId82"/>
    <p:sldLayoutId id="2147483887" r:id="rId83"/>
    <p:sldLayoutId id="2147483872" r:id="rId84"/>
    <p:sldLayoutId id="2147483722" r:id="rId85"/>
    <p:sldLayoutId id="2147483720" r:id="rId86"/>
    <p:sldLayoutId id="2147483721" r:id="rId87"/>
    <p:sldLayoutId id="2147483906" r:id="rId88"/>
    <p:sldLayoutId id="2147483724" r:id="rId89"/>
    <p:sldLayoutId id="2147483668" r:id="rId90"/>
    <p:sldLayoutId id="2147483745" r:id="rId91"/>
    <p:sldLayoutId id="2147483868" r:id="rId92"/>
    <p:sldLayoutId id="2147483907" r:id="rId93"/>
    <p:sldLayoutId id="2147483911" r:id="rId94"/>
    <p:sldLayoutId id="2147483914" r:id="rId95"/>
    <p:sldLayoutId id="2147483909" r:id="rId96"/>
    <p:sldLayoutId id="2147483912" r:id="rId97"/>
    <p:sldLayoutId id="2147483913" r:id="rId98"/>
    <p:sldLayoutId id="2147483787" r:id="rId99"/>
    <p:sldLayoutId id="2147483910" r:id="rId100"/>
    <p:sldLayoutId id="2147483788" r:id="rId101"/>
    <p:sldLayoutId id="2147483789" r:id="rId102"/>
    <p:sldLayoutId id="2147483750" r:id="rId103"/>
    <p:sldLayoutId id="2147483785" r:id="rId104"/>
    <p:sldLayoutId id="2147483791" r:id="rId105"/>
    <p:sldLayoutId id="2147483786" r:id="rId106"/>
    <p:sldLayoutId id="2147483792" r:id="rId107"/>
    <p:sldLayoutId id="2147483717" r:id="rId108"/>
    <p:sldLayoutId id="2147483803" r:id="rId109"/>
    <p:sldLayoutId id="2147483804" r:id="rId110"/>
    <p:sldLayoutId id="2147483805" r:id="rId111"/>
    <p:sldLayoutId id="2147483795" r:id="rId112"/>
    <p:sldLayoutId id="2147483916" r:id="rId113"/>
    <p:sldLayoutId id="2147483930" r:id="rId114"/>
    <p:sldLayoutId id="2147483931" r:id="rId115"/>
    <p:sldLayoutId id="2147483917" r:id="rId116"/>
    <p:sldLayoutId id="2147483918" r:id="rId117"/>
    <p:sldLayoutId id="2147483919" r:id="rId118"/>
    <p:sldLayoutId id="2147483932" r:id="rId119"/>
    <p:sldLayoutId id="2147483920" r:id="rId120"/>
    <p:sldLayoutId id="2147483921" r:id="rId121"/>
    <p:sldLayoutId id="2147483922" r:id="rId122"/>
    <p:sldLayoutId id="2147483923" r:id="rId123"/>
    <p:sldLayoutId id="2147483924" r:id="rId124"/>
    <p:sldLayoutId id="2147483925" r:id="rId125"/>
    <p:sldLayoutId id="2147483926" r:id="rId126"/>
    <p:sldLayoutId id="2147483927" r:id="rId127"/>
    <p:sldLayoutId id="2147483928" r:id="rId128"/>
    <p:sldLayoutId id="2147483929" r:id="rId129"/>
    <p:sldLayoutId id="2147483933" r:id="rId1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algn="l" defTabSz="1371417"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1371417" rtl="0" eaLnBrk="1" latinLnBrk="0" hangingPunct="1">
        <a:lnSpc>
          <a:spcPct val="110000"/>
        </a:lnSpc>
        <a:spcBef>
          <a:spcPts val="2100"/>
        </a:spcBef>
        <a:buSzPct val="85000"/>
        <a:buFontTx/>
        <a:buNone/>
        <a:defRPr sz="2000" kern="1200">
          <a:solidFill>
            <a:schemeClr val="tx1"/>
          </a:solidFill>
          <a:latin typeface="+mn-lt"/>
          <a:ea typeface="+mn-ea"/>
          <a:cs typeface="+mn-cs"/>
        </a:defRPr>
      </a:lvl1pPr>
      <a:lvl2pPr marL="22225" indent="0" algn="l" defTabSz="1371417" rtl="0" eaLnBrk="1" latinLnBrk="0" hangingPunct="1">
        <a:lnSpc>
          <a:spcPct val="110000"/>
        </a:lnSpc>
        <a:spcBef>
          <a:spcPts val="2100"/>
        </a:spcBef>
        <a:buSzPct val="85000"/>
        <a:buFontTx/>
        <a:buNone/>
        <a:tabLst/>
        <a:defRPr sz="2000" kern="1200">
          <a:solidFill>
            <a:schemeClr val="tx1"/>
          </a:solidFill>
          <a:latin typeface="+mn-lt"/>
          <a:ea typeface="+mn-ea"/>
          <a:cs typeface="+mn-cs"/>
        </a:defRPr>
      </a:lvl2pPr>
      <a:lvl3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3pPr>
      <a:lvl4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4pPr>
      <a:lvl5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userDrawn="1">
          <p15:clr>
            <a:srgbClr val="F26B43"/>
          </p15:clr>
        </p15:guide>
        <p15:guide id="2" pos="11158" userDrawn="1">
          <p15:clr>
            <a:srgbClr val="F26B43"/>
          </p15:clr>
        </p15:guide>
        <p15:guide id="4" orient="horz" pos="6120" userDrawn="1">
          <p15:clr>
            <a:srgbClr val="F26B43"/>
          </p15:clr>
        </p15:guide>
        <p15:guide id="5" pos="1133" userDrawn="1">
          <p15:clr>
            <a:srgbClr val="F26B43"/>
          </p15:clr>
        </p15:guide>
        <p15:guide id="6" pos="1247" userDrawn="1">
          <p15:clr>
            <a:srgbClr val="F26B43"/>
          </p15:clr>
        </p15:guide>
        <p15:guide id="7" pos="2018" userDrawn="1">
          <p15:clr>
            <a:srgbClr val="F26B43"/>
          </p15:clr>
        </p15:guide>
        <p15:guide id="8" pos="2154" userDrawn="1">
          <p15:clr>
            <a:srgbClr val="F26B43"/>
          </p15:clr>
        </p15:guide>
        <p15:guide id="9" pos="2948" userDrawn="1">
          <p15:clr>
            <a:srgbClr val="F26B43"/>
          </p15:clr>
        </p15:guide>
        <p15:guide id="10" pos="3061" userDrawn="1">
          <p15:clr>
            <a:srgbClr val="F26B43"/>
          </p15:clr>
        </p15:guide>
        <p15:guide id="11" pos="3855" userDrawn="1">
          <p15:clr>
            <a:srgbClr val="F26B43"/>
          </p15:clr>
        </p15:guide>
        <p15:guide id="12" pos="3968" userDrawn="1">
          <p15:clr>
            <a:srgbClr val="F26B43"/>
          </p15:clr>
        </p15:guide>
        <p15:guide id="13" pos="4739" userDrawn="1">
          <p15:clr>
            <a:srgbClr val="F26B43"/>
          </p15:clr>
        </p15:guide>
        <p15:guide id="14" pos="4875" userDrawn="1">
          <p15:clr>
            <a:srgbClr val="F26B43"/>
          </p15:clr>
        </p15:guide>
        <p15:guide id="15" pos="5669" userDrawn="1">
          <p15:clr>
            <a:srgbClr val="F26B43"/>
          </p15:clr>
        </p15:guide>
        <p15:guide id="16" pos="5783" userDrawn="1">
          <p15:clr>
            <a:srgbClr val="F26B43"/>
          </p15:clr>
        </p15:guide>
        <p15:guide id="17" pos="6576" userDrawn="1">
          <p15:clr>
            <a:srgbClr val="F26B43"/>
          </p15:clr>
        </p15:guide>
        <p15:guide id="18" pos="6690" userDrawn="1">
          <p15:clr>
            <a:srgbClr val="F26B43"/>
          </p15:clr>
        </p15:guide>
        <p15:guide id="19" pos="7484" userDrawn="1">
          <p15:clr>
            <a:srgbClr val="F26B43"/>
          </p15:clr>
        </p15:guide>
        <p15:guide id="20" pos="7597" userDrawn="1">
          <p15:clr>
            <a:srgbClr val="F26B43"/>
          </p15:clr>
        </p15:guide>
        <p15:guide id="21" pos="8368" userDrawn="1">
          <p15:clr>
            <a:srgbClr val="F26B43"/>
          </p15:clr>
        </p15:guide>
        <p15:guide id="22" pos="8504" userDrawn="1">
          <p15:clr>
            <a:srgbClr val="F26B43"/>
          </p15:clr>
        </p15:guide>
        <p15:guide id="23" pos="9298" userDrawn="1">
          <p15:clr>
            <a:srgbClr val="F26B43"/>
          </p15:clr>
        </p15:guide>
        <p15:guide id="24" pos="9411" userDrawn="1">
          <p15:clr>
            <a:srgbClr val="F26B43"/>
          </p15:clr>
        </p15:guide>
        <p15:guide id="25" pos="10205" userDrawn="1">
          <p15:clr>
            <a:srgbClr val="F26B43"/>
          </p15:clr>
        </p15:guide>
        <p15:guide id="26" pos="10319" userDrawn="1">
          <p15:clr>
            <a:srgbClr val="F26B43"/>
          </p15:clr>
        </p15:guide>
        <p15:guide id="28" orient="horz" pos="563" userDrawn="1">
          <p15:clr>
            <a:srgbClr val="F26B43"/>
          </p15:clr>
        </p15:guide>
        <p15:guide id="29" orient="horz" pos="1380" userDrawn="1">
          <p15:clr>
            <a:srgbClr val="F26B43"/>
          </p15:clr>
        </p15:guide>
        <p15:guide id="30" orient="horz" pos="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jpeg"/><Relationship Id="rId1" Type="http://schemas.openxmlformats.org/officeDocument/2006/relationships/slideLayout" Target="../slideLayouts/slideLayout13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30.xml"/><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130.xml"/><Relationship Id="rId5" Type="http://schemas.openxmlformats.org/officeDocument/2006/relationships/image" Target="../media/image52.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130.xml"/><Relationship Id="rId5" Type="http://schemas.openxmlformats.org/officeDocument/2006/relationships/image" Target="../media/image54.png"/><Relationship Id="rId4" Type="http://schemas.openxmlformats.org/officeDocument/2006/relationships/image" Target="../media/image530.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0.xml"/><Relationship Id="rId5" Type="http://schemas.openxmlformats.org/officeDocument/2006/relationships/image" Target="../media/image55.png"/><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3" r="35899"/>
          <a:stretch/>
        </p:blipFill>
        <p:spPr>
          <a:xfrm flipH="1">
            <a:off x="0" y="-35719"/>
            <a:ext cx="18288000" cy="10285413"/>
          </a:xfrm>
          <a:prstGeom prst="rect">
            <a:avLst/>
          </a:prstGeom>
        </p:spPr>
      </p:pic>
      <p:sp>
        <p:nvSpPr>
          <p:cNvPr id="2" name="Title 1"/>
          <p:cNvSpPr>
            <a:spLocks noGrp="1"/>
          </p:cNvSpPr>
          <p:nvPr>
            <p:ph type="title"/>
          </p:nvPr>
        </p:nvSpPr>
        <p:spPr/>
        <p:txBody>
          <a:bodyPr/>
          <a:lstStyle/>
          <a:p>
            <a:r>
              <a:rPr lang="en-GB" sz="5400" cap="small" dirty="0">
                <a:latin typeface="Times New Roman" panose="02020603050405020304" pitchFamily="18" charset="0"/>
                <a:cs typeface="Times New Roman" panose="02020603050405020304" pitchFamily="18" charset="0"/>
              </a:rPr>
              <a:t>effectiveness of the friendship sale promotion</a:t>
            </a:r>
            <a:endParaRPr lang="en-GB" dirty="0"/>
          </a:p>
        </p:txBody>
      </p:sp>
      <p:sp>
        <p:nvSpPr>
          <p:cNvPr id="3" name="Text Placeholder 2"/>
          <p:cNvSpPr>
            <a:spLocks noGrp="1"/>
          </p:cNvSpPr>
          <p:nvPr>
            <p:ph type="body" idx="13"/>
          </p:nvPr>
        </p:nvSpPr>
        <p:spPr>
          <a:xfrm>
            <a:off x="672268" y="5388429"/>
            <a:ext cx="6983416" cy="1922012"/>
          </a:xfrm>
        </p:spPr>
        <p:txBody>
          <a:bodyPr/>
          <a:lstStyle/>
          <a:p>
            <a:r>
              <a:rPr lang="en-GB" dirty="0">
                <a:solidFill>
                  <a:srgbClr val="006A42"/>
                </a:solidFill>
              </a:rPr>
              <a:t>VYOM BHATT</a:t>
            </a:r>
          </a:p>
        </p:txBody>
      </p:sp>
      <p:sp>
        <p:nvSpPr>
          <p:cNvPr id="5" name="Slide Number Placeholder 4"/>
          <p:cNvSpPr>
            <a:spLocks noGrp="1"/>
          </p:cNvSpPr>
          <p:nvPr>
            <p:ph type="sldNum" sz="quarter" idx="15"/>
          </p:nvPr>
        </p:nvSpPr>
        <p:spPr/>
        <p:txBody>
          <a:bodyPr/>
          <a:lstStyle/>
          <a:p>
            <a:fld id="{A938CEDD-7DE0-7E4B-8071-4AD0459DA29A}" type="slidenum">
              <a:rPr lang="en-US" smtClean="0"/>
              <a:pPr/>
              <a:t>1</a:t>
            </a:fld>
            <a:endParaRPr lang="en-US"/>
          </a:p>
        </p:txBody>
      </p:sp>
      <p:pic>
        <p:nvPicPr>
          <p:cNvPr id="8" name="Picture 2" descr="HBC Saks Fifth Avenue Corporate Office Headquarters - Corporate Office  Headquarters">
            <a:extLst>
              <a:ext uri="{FF2B5EF4-FFF2-40B4-BE49-F238E27FC236}">
                <a16:creationId xmlns:a16="http://schemas.microsoft.com/office/drawing/2014/main" id="{D246AA89-5FEC-4632-8ADF-DA1350C5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638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Summary</a:t>
            </a:r>
            <a:endParaRPr sz="4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FED6EC62-AD4F-4BF2-9486-A682801FF407}"/>
              </a:ext>
            </a:extLst>
          </p:cNvPr>
          <p:cNvSpPr txBox="1">
            <a:spLocks noChangeArrowheads="1"/>
          </p:cNvSpPr>
          <p:nvPr/>
        </p:nvSpPr>
        <p:spPr bwMode="auto">
          <a:xfrm>
            <a:off x="175260" y="2145988"/>
            <a:ext cx="17937480" cy="5993436"/>
          </a:xfrm>
          <a:prstGeom prst="rect">
            <a:avLst/>
          </a:prstGeom>
          <a:noFill/>
          <a:ln w="9525">
            <a:noFill/>
            <a:miter lim="800000"/>
            <a:headEnd/>
            <a:tailEnd/>
          </a:ln>
        </p:spPr>
        <p:txBody>
          <a:bodyPr wrap="square">
            <a:spAutoFit/>
          </a:bodyPr>
          <a:lstStyle/>
          <a:p>
            <a:pPr>
              <a:lnSpc>
                <a:spcPct val="200000"/>
              </a:lnSpc>
            </a:pPr>
            <a:r>
              <a:rPr lang="en-US" sz="2800" dirty="0">
                <a:latin typeface="Times New Roman" panose="02020603050405020304" pitchFamily="18" charset="0"/>
                <a:cs typeface="Times New Roman" panose="02020603050405020304" pitchFamily="18" charset="0"/>
              </a:rPr>
              <a:t> - The </a:t>
            </a:r>
            <a:r>
              <a:rPr lang="en-US" sz="2800" b="1" dirty="0">
                <a:latin typeface="Times New Roman" panose="02020603050405020304" pitchFamily="18" charset="0"/>
                <a:cs typeface="Times New Roman" panose="02020603050405020304" pitchFamily="18" charset="0"/>
              </a:rPr>
              <a:t>Decision Tree model was the best performing model </a:t>
            </a:r>
            <a:r>
              <a:rPr lang="en-US" sz="2800" dirty="0">
                <a:latin typeface="Times New Roman" panose="02020603050405020304" pitchFamily="18" charset="0"/>
                <a:cs typeface="Times New Roman" panose="02020603050405020304" pitchFamily="18" charset="0"/>
              </a:rPr>
              <a:t>out of all that were tested</a:t>
            </a:r>
          </a:p>
          <a:p>
            <a:pPr marL="342900" indent="-342900">
              <a:lnSpc>
                <a:spcPct val="200000"/>
              </a:lnSpc>
              <a:buFontTx/>
              <a:buChar char="-"/>
            </a:pPr>
            <a:r>
              <a:rPr lang="en-US" sz="2800" dirty="0">
                <a:latin typeface="Times New Roman" panose="02020603050405020304" pitchFamily="18" charset="0"/>
                <a:cs typeface="Times New Roman" panose="02020603050405020304" pitchFamily="18" charset="0"/>
              </a:rPr>
              <a:t>When looking at the </a:t>
            </a:r>
            <a:r>
              <a:rPr lang="en-US" sz="2800" b="1" dirty="0">
                <a:latin typeface="Times New Roman" panose="02020603050405020304" pitchFamily="18" charset="0"/>
                <a:cs typeface="Times New Roman" panose="02020603050405020304" pitchFamily="18" charset="0"/>
              </a:rPr>
              <a:t>feature importance of the Decision Tree</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the Friendship Promo Code is the 7</a:t>
            </a:r>
            <a:r>
              <a:rPr lang="en-US" sz="2800" b="1" baseline="30000" dirty="0">
                <a:latin typeface="Times New Roman" panose="02020603050405020304" pitchFamily="18" charset="0"/>
                <a:cs typeface="Times New Roman" panose="02020603050405020304" pitchFamily="18" charset="0"/>
              </a:rPr>
              <a:t>th</a:t>
            </a:r>
            <a:r>
              <a:rPr lang="en-US" sz="2800" b="1" dirty="0">
                <a:latin typeface="Times New Roman" panose="02020603050405020304" pitchFamily="18" charset="0"/>
                <a:cs typeface="Times New Roman" panose="02020603050405020304" pitchFamily="18" charset="0"/>
              </a:rPr>
              <a:t> best performing Coupon Code </a:t>
            </a:r>
            <a:r>
              <a:rPr lang="en-US" sz="2800" dirty="0">
                <a:latin typeface="Times New Roman" panose="02020603050405020304" pitchFamily="18" charset="0"/>
                <a:cs typeface="Times New Roman" panose="02020603050405020304" pitchFamily="18" charset="0"/>
              </a:rPr>
              <a:t>when compared to all the other Coupon Codes</a:t>
            </a:r>
          </a:p>
          <a:p>
            <a:pPr marL="342900" indent="-342900">
              <a:lnSpc>
                <a:spcPct val="200000"/>
              </a:lnSpc>
              <a:buFontTx/>
              <a:buChar char="-"/>
            </a:pPr>
            <a:r>
              <a:rPr lang="en-US" sz="2800" dirty="0">
                <a:latin typeface="Times New Roman" panose="02020603050405020304" pitchFamily="18" charset="0"/>
                <a:cs typeface="Times New Roman" panose="02020603050405020304" pitchFamily="18" charset="0"/>
              </a:rPr>
              <a:t>From the EDA, we were able to successfully quantify the impact that the Friendship Promo Code had on Sales.</a:t>
            </a:r>
          </a:p>
          <a:p>
            <a:pPr marL="342900" indent="-342900">
              <a:lnSpc>
                <a:spcPct val="200000"/>
              </a:lnSpc>
              <a:buFontTx/>
              <a:buChar char="-"/>
            </a:pPr>
            <a:r>
              <a:rPr lang="en-US" sz="2800" dirty="0">
                <a:latin typeface="Times New Roman" panose="02020603050405020304" pitchFamily="18" charset="0"/>
                <a:cs typeface="Times New Roman" panose="02020603050405020304" pitchFamily="18" charset="0"/>
              </a:rPr>
              <a:t>The Friendship Promo Code was the </a:t>
            </a:r>
            <a:r>
              <a:rPr lang="en-US" sz="2800" b="1" dirty="0">
                <a:latin typeface="Times New Roman" panose="02020603050405020304" pitchFamily="18" charset="0"/>
                <a:cs typeface="Times New Roman" panose="02020603050405020304" pitchFamily="18" charset="0"/>
              </a:rPr>
              <a:t>2</a:t>
            </a:r>
            <a:r>
              <a:rPr lang="en-US" sz="2800" b="1" baseline="30000" dirty="0">
                <a:latin typeface="Times New Roman" panose="02020603050405020304" pitchFamily="18" charset="0"/>
                <a:cs typeface="Times New Roman" panose="02020603050405020304" pitchFamily="18" charset="0"/>
              </a:rPr>
              <a:t>nd</a:t>
            </a:r>
            <a:r>
              <a:rPr lang="en-US" sz="2800" b="1" dirty="0">
                <a:latin typeface="Times New Roman" panose="02020603050405020304" pitchFamily="18" charset="0"/>
                <a:cs typeface="Times New Roman" panose="02020603050405020304" pitchFamily="18" charset="0"/>
              </a:rPr>
              <a:t> best Promo Code in terms of the Coupon Usage Rate and the Revenue Generation Rate</a:t>
            </a:r>
          </a:p>
          <a:p>
            <a:pPr marL="342900" indent="-342900">
              <a:lnSpc>
                <a:spcPct val="200000"/>
              </a:lnSpc>
              <a:buFontTx/>
              <a:buChar char="-"/>
            </a:pPr>
            <a:r>
              <a:rPr lang="en-US" sz="2800" dirty="0">
                <a:latin typeface="Times New Roman" panose="02020603050405020304" pitchFamily="18" charset="0"/>
                <a:cs typeface="Times New Roman" panose="02020603050405020304" pitchFamily="18" charset="0"/>
              </a:rPr>
              <a:t>The Friendship Promo Code resulted in a </a:t>
            </a:r>
            <a:r>
              <a:rPr lang="en-US" sz="2800" b="1" dirty="0">
                <a:latin typeface="Times New Roman" panose="02020603050405020304" pitchFamily="18" charset="0"/>
                <a:cs typeface="Times New Roman" panose="02020603050405020304" pitchFamily="18" charset="0"/>
              </a:rPr>
              <a:t>235% incremental sales uplift </a:t>
            </a:r>
            <a:r>
              <a:rPr lang="en-US" sz="2800" dirty="0">
                <a:latin typeface="Times New Roman" panose="02020603050405020304" pitchFamily="18" charset="0"/>
                <a:cs typeface="Times New Roman" panose="02020603050405020304" pitchFamily="18" charset="0"/>
              </a:rPr>
              <a:t>when compared to the baseline sales.</a:t>
            </a:r>
          </a:p>
        </p:txBody>
      </p:sp>
      <p:pic>
        <p:nvPicPr>
          <p:cNvPr id="27" name="Picture 2" descr="HBC Saks Fifth Avenue Corporate Office Headquarters - Corporate Office  Headquarters">
            <a:extLst>
              <a:ext uri="{FF2B5EF4-FFF2-40B4-BE49-F238E27FC236}">
                <a16:creationId xmlns:a16="http://schemas.microsoft.com/office/drawing/2014/main" id="{4AC7FB40-DAE2-4CF0-A190-27127AA66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75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Assumptions &amp; Limitations</a:t>
            </a:r>
            <a:endParaRPr sz="4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FED6EC62-AD4F-4BF2-9486-A682801FF407}"/>
              </a:ext>
            </a:extLst>
          </p:cNvPr>
          <p:cNvSpPr txBox="1">
            <a:spLocks noChangeArrowheads="1"/>
          </p:cNvSpPr>
          <p:nvPr/>
        </p:nvSpPr>
        <p:spPr bwMode="auto">
          <a:xfrm>
            <a:off x="175260" y="2145988"/>
            <a:ext cx="17937480" cy="5131661"/>
          </a:xfrm>
          <a:prstGeom prst="rect">
            <a:avLst/>
          </a:prstGeom>
          <a:noFill/>
          <a:ln w="9525">
            <a:noFill/>
            <a:miter lim="800000"/>
            <a:headEnd/>
            <a:tailEnd/>
          </a:ln>
        </p:spPr>
        <p:txBody>
          <a:bodyPr wrap="square">
            <a:spAutoFit/>
          </a:bodyPr>
          <a:lstStyle/>
          <a:p>
            <a:pPr>
              <a:lnSpc>
                <a:spcPct val="200000"/>
              </a:lnSpc>
            </a:pPr>
            <a:r>
              <a:rPr lang="en-US" sz="2800" b="1" dirty="0">
                <a:latin typeface="Times New Roman" panose="02020603050405020304" pitchFamily="18" charset="0"/>
                <a:cs typeface="Times New Roman" panose="02020603050405020304" pitchFamily="18" charset="0"/>
              </a:rPr>
              <a:t>Assumptions</a:t>
            </a:r>
          </a:p>
          <a:p>
            <a:pPr marL="457200" indent="-457200">
              <a:lnSpc>
                <a:spcPct val="200000"/>
              </a:lnSpc>
              <a:buFontTx/>
              <a:buChar char="-"/>
            </a:pPr>
            <a:r>
              <a:rPr lang="en-US" sz="2800" dirty="0">
                <a:latin typeface="Times New Roman" panose="02020603050405020304" pitchFamily="18" charset="0"/>
                <a:cs typeface="Times New Roman" panose="02020603050405020304" pitchFamily="18" charset="0"/>
              </a:rPr>
              <a:t>The revenue is only dependent on the features that we have been provided with in the dataset, and nothing externally</a:t>
            </a:r>
          </a:p>
          <a:p>
            <a:pPr marL="457200" indent="-457200">
              <a:lnSpc>
                <a:spcPct val="200000"/>
              </a:lnSpc>
              <a:buFontTx/>
              <a:buChar char="-"/>
            </a:pPr>
            <a:r>
              <a:rPr lang="en-US" sz="2800" dirty="0">
                <a:latin typeface="Times New Roman" panose="02020603050405020304" pitchFamily="18" charset="0"/>
                <a:cs typeface="Times New Roman" panose="02020603050405020304" pitchFamily="18" charset="0"/>
              </a:rPr>
              <a:t>We’ve assumed that the latest entry under the </a:t>
            </a:r>
            <a:r>
              <a:rPr lang="en-US" sz="2800" dirty="0" err="1">
                <a:latin typeface="Times New Roman" panose="02020603050405020304" pitchFamily="18" charset="0"/>
                <a:cs typeface="Times New Roman" panose="02020603050405020304" pitchFamily="18" charset="0"/>
              </a:rPr>
              <a:t>ord_lin_no</a:t>
            </a:r>
            <a:r>
              <a:rPr lang="en-US" sz="2800" dirty="0">
                <a:latin typeface="Times New Roman" panose="02020603050405020304" pitchFamily="18" charset="0"/>
                <a:cs typeface="Times New Roman" panose="02020603050405020304" pitchFamily="18" charset="0"/>
              </a:rPr>
              <a:t> corresponds to the most updated entry of the </a:t>
            </a:r>
            <a:r>
              <a:rPr lang="en-US" sz="2800" dirty="0" err="1">
                <a:latin typeface="Times New Roman" panose="02020603050405020304" pitchFamily="18" charset="0"/>
                <a:cs typeface="Times New Roman" panose="02020603050405020304" pitchFamily="18" charset="0"/>
              </a:rPr>
              <a:t>order_num</a:t>
            </a:r>
            <a:r>
              <a:rPr lang="en-US" sz="2800" dirty="0">
                <a:latin typeface="Times New Roman" panose="02020603050405020304" pitchFamily="18" charset="0"/>
                <a:cs typeface="Times New Roman" panose="02020603050405020304" pitchFamily="18" charset="0"/>
              </a:rPr>
              <a:t>, hence we were able to deduplicate the </a:t>
            </a:r>
            <a:r>
              <a:rPr lang="en-US" sz="2800" dirty="0" err="1">
                <a:latin typeface="Times New Roman" panose="02020603050405020304" pitchFamily="18" charset="0"/>
                <a:cs typeface="Times New Roman" panose="02020603050405020304" pitchFamily="18" charset="0"/>
              </a:rPr>
              <a:t>order_num</a:t>
            </a:r>
            <a:endParaRPr lang="en-US" sz="2800" dirty="0">
              <a:latin typeface="Times New Roman" panose="02020603050405020304" pitchFamily="18" charset="0"/>
              <a:cs typeface="Times New Roman" panose="02020603050405020304" pitchFamily="18" charset="0"/>
            </a:endParaRPr>
          </a:p>
          <a:p>
            <a:pPr>
              <a:lnSpc>
                <a:spcPct val="200000"/>
              </a:lnSpc>
            </a:pPr>
            <a:endParaRPr lang="en-US" sz="2800" dirty="0">
              <a:latin typeface="Times New Roman" panose="02020603050405020304" pitchFamily="18" charset="0"/>
              <a:cs typeface="Times New Roman" panose="02020603050405020304" pitchFamily="18" charset="0"/>
            </a:endParaRPr>
          </a:p>
          <a:p>
            <a:pPr>
              <a:lnSpc>
                <a:spcPct val="200000"/>
              </a:lnSpc>
            </a:pPr>
            <a:r>
              <a:rPr lang="en-US" sz="2800" b="1" dirty="0">
                <a:latin typeface="Times New Roman" panose="02020603050405020304" pitchFamily="18" charset="0"/>
                <a:cs typeface="Times New Roman" panose="02020603050405020304" pitchFamily="18" charset="0"/>
              </a:rPr>
              <a:t>Limitation</a:t>
            </a:r>
          </a:p>
        </p:txBody>
      </p:sp>
      <p:pic>
        <p:nvPicPr>
          <p:cNvPr id="27" name="Picture 2" descr="HBC Saks Fifth Avenue Corporate Office Headquarters - Corporate Office  Headquarters">
            <a:extLst>
              <a:ext uri="{FF2B5EF4-FFF2-40B4-BE49-F238E27FC236}">
                <a16:creationId xmlns:a16="http://schemas.microsoft.com/office/drawing/2014/main" id="{4AC7FB40-DAE2-4CF0-A190-27127AA66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Processor">
            <a:extLst>
              <a:ext uri="{FF2B5EF4-FFF2-40B4-BE49-F238E27FC236}">
                <a16:creationId xmlns:a16="http://schemas.microsoft.com/office/drawing/2014/main" id="{2FDECA7F-C071-4AAD-B49C-06B11BA3AC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1019" y="7484833"/>
            <a:ext cx="1573306" cy="1573306"/>
          </a:xfrm>
          <a:prstGeom prst="rect">
            <a:avLst/>
          </a:prstGeom>
        </p:spPr>
      </p:pic>
      <p:pic>
        <p:nvPicPr>
          <p:cNvPr id="10" name="Graphic 9" descr="Stopwatch">
            <a:extLst>
              <a:ext uri="{FF2B5EF4-FFF2-40B4-BE49-F238E27FC236}">
                <a16:creationId xmlns:a16="http://schemas.microsoft.com/office/drawing/2014/main" id="{91CAC839-9BEC-4F41-ADD3-FF2FD412F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0831" y="7644611"/>
            <a:ext cx="1265130" cy="1265130"/>
          </a:xfrm>
          <a:prstGeom prst="rect">
            <a:avLst/>
          </a:prstGeom>
        </p:spPr>
      </p:pic>
      <p:sp>
        <p:nvSpPr>
          <p:cNvPr id="11" name="TextBox 10">
            <a:extLst>
              <a:ext uri="{FF2B5EF4-FFF2-40B4-BE49-F238E27FC236}">
                <a16:creationId xmlns:a16="http://schemas.microsoft.com/office/drawing/2014/main" id="{F5BECCAC-303E-4392-BE9A-2547661C49CD}"/>
              </a:ext>
            </a:extLst>
          </p:cNvPr>
          <p:cNvSpPr txBox="1"/>
          <p:nvPr/>
        </p:nvSpPr>
        <p:spPr>
          <a:xfrm>
            <a:off x="561572" y="9157553"/>
            <a:ext cx="335220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Computational Resources</a:t>
            </a: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9474CAE-265B-46AC-9CAD-2CABB3BAE97E}"/>
              </a:ext>
            </a:extLst>
          </p:cNvPr>
          <p:cNvSpPr txBox="1"/>
          <p:nvPr/>
        </p:nvSpPr>
        <p:spPr>
          <a:xfrm>
            <a:off x="4498757" y="9157854"/>
            <a:ext cx="250927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Duration Available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97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mmary of strategies">
            <a:extLst>
              <a:ext uri="{FF2B5EF4-FFF2-40B4-BE49-F238E27FC236}">
                <a16:creationId xmlns:a16="http://schemas.microsoft.com/office/drawing/2014/main" id="{22E1C714-7473-41E7-A8AA-42112AD010D0}"/>
              </a:ext>
            </a:extLst>
          </p:cNvPr>
          <p:cNvSpPr txBox="1"/>
          <p:nvPr/>
        </p:nvSpPr>
        <p:spPr>
          <a:xfrm>
            <a:off x="556450" y="5111771"/>
            <a:ext cx="17175099" cy="702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US" sz="9600" dirty="0">
                <a:latin typeface="Times New Roman" panose="02020603050405020304" pitchFamily="18" charset="0"/>
                <a:cs typeface="Times New Roman" panose="02020603050405020304" pitchFamily="18" charset="0"/>
              </a:rPr>
              <a:t>Thank You</a:t>
            </a:r>
            <a:endParaRPr sz="9600" dirty="0">
              <a:latin typeface="Times New Roman" panose="02020603050405020304" pitchFamily="18" charset="0"/>
              <a:cs typeface="Times New Roman" panose="02020603050405020304" pitchFamily="18" charset="0"/>
            </a:endParaRPr>
          </a:p>
        </p:txBody>
      </p:sp>
      <p:pic>
        <p:nvPicPr>
          <p:cNvPr id="4" name="Picture 2" descr="HBC Saks Fifth Avenue Corporate Office Headquarters - Corporate Office  Headquarters">
            <a:extLst>
              <a:ext uri="{FF2B5EF4-FFF2-40B4-BE49-F238E27FC236}">
                <a16:creationId xmlns:a16="http://schemas.microsoft.com/office/drawing/2014/main" id="{4A305C0B-5A10-418F-95A1-132D19286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3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3" name="Line"/>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2444" name="Summary of strategies"/>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Presentation Content</a:t>
            </a:r>
            <a:endParaRPr sz="4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84FB08DE-2F2C-4428-A39A-74DDF75AD65B}"/>
              </a:ext>
            </a:extLst>
          </p:cNvPr>
          <p:cNvSpPr txBox="1">
            <a:spLocks noChangeArrowheads="1"/>
          </p:cNvSpPr>
          <p:nvPr/>
        </p:nvSpPr>
        <p:spPr bwMode="auto">
          <a:xfrm>
            <a:off x="561572" y="1534182"/>
            <a:ext cx="13678863" cy="7612661"/>
          </a:xfrm>
          <a:prstGeom prst="rect">
            <a:avLst/>
          </a:prstGeom>
          <a:noFill/>
          <a:ln w="9525">
            <a:noFill/>
            <a:miter lim="800000"/>
            <a:headEnd/>
            <a:tailEnd/>
          </a:ln>
        </p:spPr>
        <p:txBody>
          <a:bodyPr wrap="square">
            <a:spAutoFit/>
          </a:bodyPr>
          <a:lstStyle/>
          <a:p>
            <a:pPr>
              <a:lnSpc>
                <a:spcPct val="200000"/>
              </a:lnSpc>
            </a:pPr>
            <a:r>
              <a:rPr lang="en-US" sz="3200" b="1" dirty="0">
                <a:latin typeface="Times New Roman" panose="02020603050405020304" pitchFamily="18" charset="0"/>
                <a:cs typeface="Times New Roman" panose="02020603050405020304" pitchFamily="18" charset="0"/>
              </a:rPr>
              <a:t>Topics</a:t>
            </a:r>
            <a:endParaRPr lang="en-US" sz="2400" b="1"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Objective</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Overview</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Preparation</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EDA Insights Snapshot</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Friendship Sale Promo Insights</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Friendship Sale Promo Campaign Impact</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Building and Evaluation</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Summary</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Assumptions  &amp; Limitations</a:t>
            </a:r>
          </a:p>
        </p:txBody>
      </p:sp>
      <p:pic>
        <p:nvPicPr>
          <p:cNvPr id="7" name="Picture 2" descr="HBC Saks Fifth Avenue Corporate Office Headquarters - Corporate Office  Headquarters">
            <a:extLst>
              <a:ext uri="{FF2B5EF4-FFF2-40B4-BE49-F238E27FC236}">
                <a16:creationId xmlns:a16="http://schemas.microsoft.com/office/drawing/2014/main" id="{3DE9F238-9084-4EB2-BECC-2D38821F2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2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6">
            <a:extLst>
              <a:ext uri="{FF2B5EF4-FFF2-40B4-BE49-F238E27FC236}">
                <a16:creationId xmlns:a16="http://schemas.microsoft.com/office/drawing/2014/main" id="{C8538E85-82F7-4DEC-A8F8-DF4D6877158C}"/>
              </a:ext>
            </a:extLst>
          </p:cNvPr>
          <p:cNvSpPr txBox="1">
            <a:spLocks noChangeArrowheads="1"/>
          </p:cNvSpPr>
          <p:nvPr/>
        </p:nvSpPr>
        <p:spPr bwMode="auto">
          <a:xfrm>
            <a:off x="561572" y="2793633"/>
            <a:ext cx="17492404" cy="4605813"/>
          </a:xfrm>
          <a:prstGeom prst="rect">
            <a:avLst/>
          </a:prstGeom>
          <a:noFill/>
          <a:ln w="9525">
            <a:noFill/>
            <a:miter lim="800000"/>
            <a:headEnd/>
            <a:tailEnd/>
          </a:ln>
        </p:spPr>
        <p:txBody>
          <a:bodyPr wrap="square">
            <a:spAutoFit/>
          </a:bodyPr>
          <a:lstStyle/>
          <a:p>
            <a:pPr algn="ctr">
              <a:lnSpc>
                <a:spcPct val="150000"/>
              </a:lnSpc>
            </a:pPr>
            <a:r>
              <a:rPr lang="en-GB" sz="4000" dirty="0">
                <a:latin typeface="Times New Roman" panose="02020603050405020304" pitchFamily="18" charset="0"/>
                <a:cs typeface="Times New Roman" panose="02020603050405020304" pitchFamily="18" charset="0"/>
              </a:rPr>
              <a:t>The objective at hand is </a:t>
            </a:r>
            <a:endParaRPr lang="en-GB" sz="5400" dirty="0">
              <a:latin typeface="Times New Roman" panose="02020603050405020304" pitchFamily="18" charset="0"/>
              <a:cs typeface="Times New Roman" panose="02020603050405020304" pitchFamily="18" charset="0"/>
            </a:endParaRPr>
          </a:p>
          <a:p>
            <a:pPr algn="ctr">
              <a:lnSpc>
                <a:spcPct val="150000"/>
              </a:lnSpc>
            </a:pPr>
            <a:r>
              <a:rPr lang="en-GB" sz="5400" b="1" dirty="0">
                <a:latin typeface="Times New Roman" panose="02020603050405020304" pitchFamily="18" charset="0"/>
                <a:cs typeface="Times New Roman" panose="02020603050405020304" pitchFamily="18" charset="0"/>
              </a:rPr>
              <a:t>to assess the effectiveness and the impact of the Friendship Sale Promo Campaign that ran online during March 2020 (21</a:t>
            </a:r>
            <a:r>
              <a:rPr lang="en-GB" sz="5400" b="1" baseline="30000" dirty="0">
                <a:latin typeface="Times New Roman" panose="02020603050405020304" pitchFamily="18" charset="0"/>
                <a:cs typeface="Times New Roman" panose="02020603050405020304" pitchFamily="18" charset="0"/>
              </a:rPr>
              <a:t>st</a:t>
            </a:r>
            <a:r>
              <a:rPr lang="en-GB" sz="5400" b="1" dirty="0">
                <a:latin typeface="Times New Roman" panose="02020603050405020304" pitchFamily="18" charset="0"/>
                <a:cs typeface="Times New Roman" panose="02020603050405020304" pitchFamily="18" charset="0"/>
              </a:rPr>
              <a:t> to 23</a:t>
            </a:r>
            <a:r>
              <a:rPr lang="en-GB" sz="5400" b="1" baseline="30000" dirty="0">
                <a:latin typeface="Times New Roman" panose="02020603050405020304" pitchFamily="18" charset="0"/>
                <a:cs typeface="Times New Roman" panose="02020603050405020304" pitchFamily="18" charset="0"/>
              </a:rPr>
              <a:t>rd</a:t>
            </a:r>
            <a:r>
              <a:rPr lang="en-GB" sz="5400" b="1" dirty="0">
                <a:latin typeface="Times New Roman" panose="02020603050405020304" pitchFamily="18" charset="0"/>
                <a:cs typeface="Times New Roman" panose="02020603050405020304" pitchFamily="18" charset="0"/>
              </a:rPr>
              <a:t> March)</a:t>
            </a:r>
            <a:endParaRPr lang="en-US" sz="5400" dirty="0">
              <a:latin typeface="Times New Roman" panose="02020603050405020304" pitchFamily="18" charset="0"/>
              <a:cs typeface="Times New Roman" panose="02020603050405020304" pitchFamily="18" charset="0"/>
            </a:endParaRPr>
          </a:p>
        </p:txBody>
      </p:sp>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Objective</a:t>
            </a:r>
            <a:endParaRPr sz="4000" dirty="0">
              <a:latin typeface="Times New Roman" panose="02020603050405020304" pitchFamily="18" charset="0"/>
              <a:cs typeface="Times New Roman" panose="02020603050405020304" pitchFamily="18" charset="0"/>
            </a:endParaRPr>
          </a:p>
        </p:txBody>
      </p:sp>
      <p:pic>
        <p:nvPicPr>
          <p:cNvPr id="6" name="Picture 2" descr="HBC Saks Fifth Avenue Corporate Office Headquarters - Corporate Office  Headquarters">
            <a:extLst>
              <a:ext uri="{FF2B5EF4-FFF2-40B4-BE49-F238E27FC236}">
                <a16:creationId xmlns:a16="http://schemas.microsoft.com/office/drawing/2014/main" id="{F34F7920-B9B1-49EF-B6BA-A9C3916C6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88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Data Overview</a:t>
            </a:r>
            <a:endParaRPr sz="4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FED6EC62-AD4F-4BF2-9486-A682801FF407}"/>
              </a:ext>
            </a:extLst>
          </p:cNvPr>
          <p:cNvSpPr txBox="1">
            <a:spLocks noChangeArrowheads="1"/>
          </p:cNvSpPr>
          <p:nvPr/>
        </p:nvSpPr>
        <p:spPr bwMode="auto">
          <a:xfrm>
            <a:off x="561571" y="1749334"/>
            <a:ext cx="8039087" cy="3226268"/>
          </a:xfrm>
          <a:prstGeom prst="rect">
            <a:avLst/>
          </a:prstGeom>
          <a:noFill/>
          <a:ln w="9525">
            <a:noFill/>
            <a:miter lim="800000"/>
            <a:headEnd/>
            <a:tailEnd/>
          </a:ln>
        </p:spPr>
        <p:txBody>
          <a:bodyPr wrap="square">
            <a:spAutoFit/>
          </a:bodyPr>
          <a:lstStyle/>
          <a:p>
            <a:pPr algn="ctr">
              <a:lnSpc>
                <a:spcPct val="150000"/>
              </a:lnSpc>
            </a:pPr>
            <a:r>
              <a:rPr lang="en-US" sz="3200" b="1" dirty="0">
                <a:latin typeface="Times New Roman" panose="02020603050405020304" pitchFamily="18" charset="0"/>
                <a:cs typeface="Times New Roman" panose="02020603050405020304" pitchFamily="18" charset="0"/>
              </a:rPr>
              <a:t>Order Master Dataset</a:t>
            </a:r>
          </a:p>
          <a:p>
            <a:pPr>
              <a:lnSpc>
                <a:spcPct val="150000"/>
              </a:lnSpc>
            </a:pPr>
            <a:endParaRPr lang="en-GB" sz="1200"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This table has includes data pertaining to all the orders that  have been generated between Jan 2018 to July 2019</a:t>
            </a:r>
            <a:r>
              <a:rPr lang="en-GB" sz="1200" dirty="0">
                <a:latin typeface="Times New Roman" panose="02020603050405020304" pitchFamily="18" charset="0"/>
                <a:cs typeface="Times New Roman" panose="02020603050405020304" pitchFamily="18" charset="0"/>
              </a:rPr>
              <a:t>.</a:t>
            </a:r>
          </a:p>
          <a:p>
            <a:pPr>
              <a:lnSpc>
                <a:spcPct val="150000"/>
              </a:lnSpc>
            </a:pPr>
            <a:endParaRPr lang="en-GB" sz="1200"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Total Rows: ~10M		Total Columns: 26 </a:t>
            </a:r>
          </a:p>
        </p:txBody>
      </p:sp>
      <p:pic>
        <p:nvPicPr>
          <p:cNvPr id="7" name="Picture 2" descr="HBC Saks Fifth Avenue Corporate Office Headquarters - Corporate Office  Headquarters">
            <a:extLst>
              <a:ext uri="{FF2B5EF4-FFF2-40B4-BE49-F238E27FC236}">
                <a16:creationId xmlns:a16="http://schemas.microsoft.com/office/drawing/2014/main" id="{55C8F46B-F8BD-4353-840A-4CA8A1722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CD1858D-B329-477C-9DFE-267597A23394}"/>
              </a:ext>
            </a:extLst>
          </p:cNvPr>
          <p:cNvCxnSpPr>
            <a:cxnSpLocks/>
          </p:cNvCxnSpPr>
          <p:nvPr/>
        </p:nvCxnSpPr>
        <p:spPr>
          <a:xfrm flipH="1">
            <a:off x="9144000" y="1749335"/>
            <a:ext cx="2" cy="3393371"/>
          </a:xfrm>
          <a:prstGeom prst="line">
            <a:avLst/>
          </a:prstGeom>
        </p:spPr>
        <p:style>
          <a:lnRef idx="1">
            <a:schemeClr val="dk1"/>
          </a:lnRef>
          <a:fillRef idx="0">
            <a:schemeClr val="dk1"/>
          </a:fillRef>
          <a:effectRef idx="0">
            <a:schemeClr val="dk1"/>
          </a:effectRef>
          <a:fontRef idx="minor">
            <a:schemeClr val="tx1"/>
          </a:fontRef>
        </p:style>
      </p:cxnSp>
      <p:sp>
        <p:nvSpPr>
          <p:cNvPr id="11" name="Text Box 6">
            <a:extLst>
              <a:ext uri="{FF2B5EF4-FFF2-40B4-BE49-F238E27FC236}">
                <a16:creationId xmlns:a16="http://schemas.microsoft.com/office/drawing/2014/main" id="{5537375C-316F-4D00-9BE2-A077AF697076}"/>
              </a:ext>
            </a:extLst>
          </p:cNvPr>
          <p:cNvSpPr txBox="1">
            <a:spLocks noChangeArrowheads="1"/>
          </p:cNvSpPr>
          <p:nvPr/>
        </p:nvSpPr>
        <p:spPr bwMode="auto">
          <a:xfrm>
            <a:off x="9697584" y="1749335"/>
            <a:ext cx="8039087" cy="3226268"/>
          </a:xfrm>
          <a:prstGeom prst="rect">
            <a:avLst/>
          </a:prstGeom>
          <a:noFill/>
          <a:ln w="9525">
            <a:noFill/>
            <a:miter lim="800000"/>
            <a:headEnd/>
            <a:tailEnd/>
          </a:ln>
        </p:spPr>
        <p:txBody>
          <a:bodyPr wrap="square">
            <a:spAutoFit/>
          </a:bodyPr>
          <a:lstStyle/>
          <a:p>
            <a:pPr algn="ctr">
              <a:lnSpc>
                <a:spcPct val="150000"/>
              </a:lnSpc>
            </a:pPr>
            <a:r>
              <a:rPr lang="en-US" sz="3200" b="1" dirty="0">
                <a:latin typeface="Times New Roman" panose="02020603050405020304" pitchFamily="18" charset="0"/>
                <a:cs typeface="Times New Roman" panose="02020603050405020304" pitchFamily="18" charset="0"/>
              </a:rPr>
              <a:t>Promo Master Dataset</a:t>
            </a:r>
          </a:p>
          <a:p>
            <a:pPr>
              <a:lnSpc>
                <a:spcPct val="150000"/>
              </a:lnSpc>
            </a:pPr>
            <a:endParaRPr lang="en-GB" sz="1200"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This table has includes data pertaining to all the promos that were used for all the orders in the same time period.</a:t>
            </a:r>
            <a:r>
              <a:rPr lang="en-GB" sz="1200" dirty="0">
                <a:latin typeface="Times New Roman" panose="02020603050405020304" pitchFamily="18" charset="0"/>
                <a:cs typeface="Times New Roman" panose="02020603050405020304" pitchFamily="18" charset="0"/>
              </a:rPr>
              <a:t>.</a:t>
            </a:r>
          </a:p>
          <a:p>
            <a:pPr>
              <a:lnSpc>
                <a:spcPct val="150000"/>
              </a:lnSpc>
            </a:pPr>
            <a:endParaRPr lang="en-GB" sz="1200"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Total Rows: ~3M		Total Columns: 11 </a:t>
            </a:r>
          </a:p>
        </p:txBody>
      </p:sp>
      <p:pic>
        <p:nvPicPr>
          <p:cNvPr id="14" name="Graphic 13" descr="Document">
            <a:extLst>
              <a:ext uri="{FF2B5EF4-FFF2-40B4-BE49-F238E27FC236}">
                <a16:creationId xmlns:a16="http://schemas.microsoft.com/office/drawing/2014/main" id="{1F052FDB-DBA3-41BF-8944-B56F61762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081" y="1736082"/>
            <a:ext cx="914400" cy="914400"/>
          </a:xfrm>
          <a:prstGeom prst="rect">
            <a:avLst/>
          </a:prstGeom>
        </p:spPr>
      </p:pic>
      <p:pic>
        <p:nvPicPr>
          <p:cNvPr id="15" name="Graphic 14" descr="Document">
            <a:extLst>
              <a:ext uri="{FF2B5EF4-FFF2-40B4-BE49-F238E27FC236}">
                <a16:creationId xmlns:a16="http://schemas.microsoft.com/office/drawing/2014/main" id="{09D71833-276D-4A50-B10D-47CABEF219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0928" y="1736082"/>
            <a:ext cx="914400" cy="914400"/>
          </a:xfrm>
          <a:prstGeom prst="rect">
            <a:avLst/>
          </a:prstGeom>
        </p:spPr>
      </p:pic>
      <p:sp>
        <p:nvSpPr>
          <p:cNvPr id="17" name="TextBox 16">
            <a:extLst>
              <a:ext uri="{FF2B5EF4-FFF2-40B4-BE49-F238E27FC236}">
                <a16:creationId xmlns:a16="http://schemas.microsoft.com/office/drawing/2014/main" id="{26BF642F-1FFE-441D-B9A6-A3031E6091D2}"/>
              </a:ext>
            </a:extLst>
          </p:cNvPr>
          <p:cNvSpPr txBox="1"/>
          <p:nvPr/>
        </p:nvSpPr>
        <p:spPr>
          <a:xfrm>
            <a:off x="1789045" y="6563262"/>
            <a:ext cx="14709910" cy="1952971"/>
          </a:xfrm>
          <a:prstGeom prst="rect">
            <a:avLst/>
          </a:prstGeom>
          <a:noFill/>
        </p:spPr>
        <p:txBody>
          <a:bodyPr wrap="square">
            <a:spAutoFit/>
          </a:bodyPr>
          <a:lstStyle/>
          <a:p>
            <a:pPr algn="ctr">
              <a:lnSpc>
                <a:spcPct val="150000"/>
              </a:lnSpc>
            </a:pPr>
            <a:r>
              <a:rPr lang="en-GB" sz="2800" dirty="0">
                <a:latin typeface="Times New Roman" panose="02020603050405020304" pitchFamily="18" charset="0"/>
                <a:cs typeface="Times New Roman" panose="02020603050405020304" pitchFamily="18" charset="0"/>
              </a:rPr>
              <a:t>The data cleaning, preparation, exploratory analysis and model building insights that follow have been designed particularly in order to answer the primary problem statement i.e. the effectiveness of the Friendship Sale Promo during March 2020</a:t>
            </a:r>
            <a:endParaRPr lang="en-IN" dirty="0"/>
          </a:p>
        </p:txBody>
      </p:sp>
    </p:spTree>
    <p:extLst>
      <p:ext uri="{BB962C8B-B14F-4D97-AF65-F5344CB8AC3E}">
        <p14:creationId xmlns:p14="http://schemas.microsoft.com/office/powerpoint/2010/main" val="4177732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Data Preparation</a:t>
            </a:r>
            <a:endParaRPr sz="4000" dirty="0">
              <a:latin typeface="Times New Roman" panose="02020603050405020304" pitchFamily="18" charset="0"/>
              <a:cs typeface="Times New Roman" panose="02020603050405020304" pitchFamily="18" charset="0"/>
            </a:endParaRPr>
          </a:p>
        </p:txBody>
      </p:sp>
      <p:pic>
        <p:nvPicPr>
          <p:cNvPr id="11" name="Picture 2" descr="HBC Saks Fifth Avenue Corporate Office Headquarters - Corporate Office  Headquarters">
            <a:extLst>
              <a:ext uri="{FF2B5EF4-FFF2-40B4-BE49-F238E27FC236}">
                <a16:creationId xmlns:a16="http://schemas.microsoft.com/office/drawing/2014/main" id="{9AF37F31-6376-4CBE-AB2E-4E87BF6D4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A09B9210-276B-4BAA-B73B-345F05A0899A}"/>
              </a:ext>
            </a:extLst>
          </p:cNvPr>
          <p:cNvSpPr/>
          <p:nvPr/>
        </p:nvSpPr>
        <p:spPr>
          <a:xfrm>
            <a:off x="501018" y="2040841"/>
            <a:ext cx="4847587" cy="3482978"/>
          </a:xfrm>
          <a:prstGeom prst="snip1Rect">
            <a:avLst/>
          </a:prstGeom>
          <a:solidFill>
            <a:srgbClr val="006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Single Corner Snipped 11">
            <a:extLst>
              <a:ext uri="{FF2B5EF4-FFF2-40B4-BE49-F238E27FC236}">
                <a16:creationId xmlns:a16="http://schemas.microsoft.com/office/drawing/2014/main" id="{B391B55B-E865-49B5-815A-94162A65EF6A}"/>
              </a:ext>
            </a:extLst>
          </p:cNvPr>
          <p:cNvSpPr/>
          <p:nvPr/>
        </p:nvSpPr>
        <p:spPr>
          <a:xfrm>
            <a:off x="6720206" y="2073877"/>
            <a:ext cx="4847587" cy="3482978"/>
          </a:xfrm>
          <a:prstGeom prst="snip1Rect">
            <a:avLst/>
          </a:prstGeom>
          <a:solidFill>
            <a:srgbClr val="BB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Single Corner Snipped 12">
            <a:extLst>
              <a:ext uri="{FF2B5EF4-FFF2-40B4-BE49-F238E27FC236}">
                <a16:creationId xmlns:a16="http://schemas.microsoft.com/office/drawing/2014/main" id="{89657943-13C6-4FD8-9B40-9BB21D33CB8D}"/>
              </a:ext>
            </a:extLst>
          </p:cNvPr>
          <p:cNvSpPr/>
          <p:nvPr/>
        </p:nvSpPr>
        <p:spPr>
          <a:xfrm>
            <a:off x="12939395" y="2040840"/>
            <a:ext cx="4847587" cy="3482978"/>
          </a:xfrm>
          <a:prstGeom prst="snip1Rect">
            <a:avLst/>
          </a:prstGeom>
          <a:solidFill>
            <a:srgbClr val="F0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961194C5-B307-40C6-A3B3-0C6A620ADC52}"/>
              </a:ext>
            </a:extLst>
          </p:cNvPr>
          <p:cNvSpPr txBox="1"/>
          <p:nvPr/>
        </p:nvSpPr>
        <p:spPr>
          <a:xfrm>
            <a:off x="658690" y="2909207"/>
            <a:ext cx="4532243" cy="2246769"/>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order_num</a:t>
            </a:r>
            <a:r>
              <a:rPr lang="en-US" sz="2000" dirty="0">
                <a:solidFill>
                  <a:schemeClr val="bg1"/>
                </a:solidFill>
                <a:latin typeface="Times New Roman" panose="02020603050405020304" pitchFamily="18" charset="0"/>
                <a:cs typeface="Times New Roman" panose="02020603050405020304" pitchFamily="18" charset="0"/>
              </a:rPr>
              <a:t> is not distinct. There are several iterations of the same order present.</a:t>
            </a:r>
          </a:p>
          <a:p>
            <a:r>
              <a:rPr lang="en-US" sz="2000" dirty="0">
                <a:solidFill>
                  <a:schemeClr val="bg1"/>
                </a:solidFill>
                <a:latin typeface="Times New Roman" panose="02020603050405020304" pitchFamily="18" charset="0"/>
                <a:cs typeface="Times New Roman" panose="02020603050405020304" pitchFamily="18" charset="0"/>
              </a:rPr>
              <a:t>We consider the greatest </a:t>
            </a:r>
            <a:r>
              <a:rPr lang="en-US" sz="2000" dirty="0" err="1">
                <a:solidFill>
                  <a:schemeClr val="bg1"/>
                </a:solidFill>
                <a:latin typeface="Times New Roman" panose="02020603050405020304" pitchFamily="18" charset="0"/>
                <a:cs typeface="Times New Roman" panose="02020603050405020304" pitchFamily="18" charset="0"/>
              </a:rPr>
              <a:t>order_lin_no</a:t>
            </a:r>
            <a:r>
              <a:rPr lang="en-US" sz="2000" dirty="0">
                <a:solidFill>
                  <a:schemeClr val="bg1"/>
                </a:solidFill>
                <a:latin typeface="Times New Roman" panose="02020603050405020304" pitchFamily="18" charset="0"/>
                <a:cs typeface="Times New Roman" panose="02020603050405020304" pitchFamily="18" charset="0"/>
              </a:rPr>
              <a:t> value for each </a:t>
            </a:r>
            <a:r>
              <a:rPr lang="en-US" sz="2000" dirty="0" err="1">
                <a:solidFill>
                  <a:schemeClr val="bg1"/>
                </a:solidFill>
                <a:latin typeface="Times New Roman" panose="02020603050405020304" pitchFamily="18" charset="0"/>
                <a:cs typeface="Times New Roman" panose="02020603050405020304" pitchFamily="18" charset="0"/>
              </a:rPr>
              <a:t>order_num</a:t>
            </a:r>
            <a:r>
              <a:rPr lang="en-US" sz="2000" dirty="0">
                <a:solidFill>
                  <a:schemeClr val="bg1"/>
                </a:solidFill>
                <a:latin typeface="Times New Roman" panose="02020603050405020304" pitchFamily="18" charset="0"/>
                <a:cs typeface="Times New Roman" panose="02020603050405020304" pitchFamily="18" charset="0"/>
              </a:rPr>
              <a:t> and eliminate the rest to ensure de-duplication of the primary key</a:t>
            </a:r>
            <a:endParaRPr lang="en-IN" sz="2000" dirty="0">
              <a:solidFill>
                <a:schemeClr val="bg1"/>
              </a:solidFill>
            </a:endParaRPr>
          </a:p>
        </p:txBody>
      </p:sp>
      <p:sp>
        <p:nvSpPr>
          <p:cNvPr id="18" name="TextBox 17">
            <a:extLst>
              <a:ext uri="{FF2B5EF4-FFF2-40B4-BE49-F238E27FC236}">
                <a16:creationId xmlns:a16="http://schemas.microsoft.com/office/drawing/2014/main" id="{B53719AA-C870-4D2D-8006-B64D2A6C2E17}"/>
              </a:ext>
            </a:extLst>
          </p:cNvPr>
          <p:cNvSpPr txBox="1"/>
          <p:nvPr/>
        </p:nvSpPr>
        <p:spPr>
          <a:xfrm>
            <a:off x="658690" y="2041137"/>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1</a:t>
            </a:r>
            <a:endParaRPr lang="en-IN" sz="3200" dirty="0">
              <a:solidFill>
                <a:schemeClr val="bg1"/>
              </a:solidFill>
            </a:endParaRPr>
          </a:p>
        </p:txBody>
      </p:sp>
      <p:sp>
        <p:nvSpPr>
          <p:cNvPr id="19" name="TextBox 18">
            <a:extLst>
              <a:ext uri="{FF2B5EF4-FFF2-40B4-BE49-F238E27FC236}">
                <a16:creationId xmlns:a16="http://schemas.microsoft.com/office/drawing/2014/main" id="{63BAE43E-9204-4568-9454-90862475D33B}"/>
              </a:ext>
            </a:extLst>
          </p:cNvPr>
          <p:cNvSpPr txBox="1"/>
          <p:nvPr/>
        </p:nvSpPr>
        <p:spPr>
          <a:xfrm>
            <a:off x="6877878" y="2908910"/>
            <a:ext cx="4532243" cy="2246769"/>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Treating the missing values in the orders table:</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Dropping cols with over 80% nulls</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mean/median/mode/zero imputation</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Imputation based on other relevant columns</a:t>
            </a:r>
          </a:p>
          <a:p>
            <a:pPr marL="342900" indent="-342900">
              <a:buFontTx/>
              <a:buChar char="-"/>
            </a:pPr>
            <a:endParaRPr lang="en-IN" sz="2000" dirty="0">
              <a:solidFill>
                <a:schemeClr val="bg1"/>
              </a:solidFill>
            </a:endParaRPr>
          </a:p>
        </p:txBody>
      </p:sp>
      <p:sp>
        <p:nvSpPr>
          <p:cNvPr id="20" name="TextBox 19">
            <a:extLst>
              <a:ext uri="{FF2B5EF4-FFF2-40B4-BE49-F238E27FC236}">
                <a16:creationId xmlns:a16="http://schemas.microsoft.com/office/drawing/2014/main" id="{D180CEC2-42BB-4CBC-AE73-EFF8CB82FFB4}"/>
              </a:ext>
            </a:extLst>
          </p:cNvPr>
          <p:cNvSpPr txBox="1"/>
          <p:nvPr/>
        </p:nvSpPr>
        <p:spPr>
          <a:xfrm>
            <a:off x="6877878" y="2040840"/>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2</a:t>
            </a:r>
            <a:endParaRPr lang="en-IN" sz="3200" dirty="0">
              <a:solidFill>
                <a:schemeClr val="bg1"/>
              </a:solidFill>
            </a:endParaRPr>
          </a:p>
        </p:txBody>
      </p:sp>
      <p:sp>
        <p:nvSpPr>
          <p:cNvPr id="21" name="TextBox 20">
            <a:extLst>
              <a:ext uri="{FF2B5EF4-FFF2-40B4-BE49-F238E27FC236}">
                <a16:creationId xmlns:a16="http://schemas.microsoft.com/office/drawing/2014/main" id="{65CB1DCC-1A6E-4365-B80A-CB6AE63368FC}"/>
              </a:ext>
            </a:extLst>
          </p:cNvPr>
          <p:cNvSpPr txBox="1"/>
          <p:nvPr/>
        </p:nvSpPr>
        <p:spPr>
          <a:xfrm>
            <a:off x="13194185" y="2908910"/>
            <a:ext cx="4532243" cy="2246769"/>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 Identifying distinct promo codes per order from the promo table.</a:t>
            </a:r>
          </a:p>
          <a:p>
            <a:r>
              <a:rPr lang="en-IN" sz="2000" dirty="0">
                <a:solidFill>
                  <a:schemeClr val="bg1"/>
                </a:solidFill>
                <a:latin typeface="Times New Roman" panose="02020603050405020304" pitchFamily="18" charset="0"/>
                <a:cs typeface="Times New Roman" panose="02020603050405020304" pitchFamily="18" charset="0"/>
              </a:rPr>
              <a:t>- Creating a separate column for each promo code in the orders table and assigning it 0 or 1</a:t>
            </a:r>
          </a:p>
          <a:p>
            <a:r>
              <a:rPr lang="en-IN" sz="2000" dirty="0">
                <a:solidFill>
                  <a:schemeClr val="bg1"/>
                </a:solidFill>
                <a:latin typeface="Times New Roman" panose="02020603050405020304" pitchFamily="18" charset="0"/>
                <a:cs typeface="Times New Roman" panose="02020603050405020304" pitchFamily="18" charset="0"/>
              </a:rPr>
              <a:t>- This leaves us with a single master table capturing both the orders and promo data</a:t>
            </a:r>
          </a:p>
        </p:txBody>
      </p:sp>
      <p:sp>
        <p:nvSpPr>
          <p:cNvPr id="22" name="TextBox 21">
            <a:extLst>
              <a:ext uri="{FF2B5EF4-FFF2-40B4-BE49-F238E27FC236}">
                <a16:creationId xmlns:a16="http://schemas.microsoft.com/office/drawing/2014/main" id="{49035D80-7E87-4FE5-8683-36FF04477158}"/>
              </a:ext>
            </a:extLst>
          </p:cNvPr>
          <p:cNvSpPr txBox="1"/>
          <p:nvPr/>
        </p:nvSpPr>
        <p:spPr>
          <a:xfrm>
            <a:off x="13194185" y="2040840"/>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3</a:t>
            </a:r>
            <a:endParaRPr lang="en-IN" sz="3200" dirty="0">
              <a:solidFill>
                <a:schemeClr val="bg1"/>
              </a:solidFill>
            </a:endParaRPr>
          </a:p>
        </p:txBody>
      </p:sp>
      <p:sp>
        <p:nvSpPr>
          <p:cNvPr id="23" name="Rectangle: Single Corner Snipped 22">
            <a:extLst>
              <a:ext uri="{FF2B5EF4-FFF2-40B4-BE49-F238E27FC236}">
                <a16:creationId xmlns:a16="http://schemas.microsoft.com/office/drawing/2014/main" id="{DEDC16BB-B0DB-4CB9-B401-91D5F389F627}"/>
              </a:ext>
            </a:extLst>
          </p:cNvPr>
          <p:cNvSpPr/>
          <p:nvPr/>
        </p:nvSpPr>
        <p:spPr>
          <a:xfrm>
            <a:off x="495746" y="6100039"/>
            <a:ext cx="4847587" cy="3482978"/>
          </a:xfrm>
          <a:prstGeom prst="snip1Rect">
            <a:avLst/>
          </a:prstGeom>
          <a:solidFill>
            <a:srgbClr val="006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Single Corner Snipped 23">
            <a:extLst>
              <a:ext uri="{FF2B5EF4-FFF2-40B4-BE49-F238E27FC236}">
                <a16:creationId xmlns:a16="http://schemas.microsoft.com/office/drawing/2014/main" id="{BEBA573F-87B1-4BDA-BA41-C9E2EDFB1C22}"/>
              </a:ext>
            </a:extLst>
          </p:cNvPr>
          <p:cNvSpPr/>
          <p:nvPr/>
        </p:nvSpPr>
        <p:spPr>
          <a:xfrm>
            <a:off x="6714934" y="6133075"/>
            <a:ext cx="4847587" cy="3482978"/>
          </a:xfrm>
          <a:prstGeom prst="snip1Rect">
            <a:avLst/>
          </a:prstGeom>
          <a:solidFill>
            <a:srgbClr val="BB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Single Corner Snipped 24">
            <a:extLst>
              <a:ext uri="{FF2B5EF4-FFF2-40B4-BE49-F238E27FC236}">
                <a16:creationId xmlns:a16="http://schemas.microsoft.com/office/drawing/2014/main" id="{4CCB30A4-6074-4DB3-B95D-A8907D8210BC}"/>
              </a:ext>
            </a:extLst>
          </p:cNvPr>
          <p:cNvSpPr/>
          <p:nvPr/>
        </p:nvSpPr>
        <p:spPr>
          <a:xfrm>
            <a:off x="12934123" y="6100038"/>
            <a:ext cx="4847587" cy="3482978"/>
          </a:xfrm>
          <a:prstGeom prst="snip1Rect">
            <a:avLst/>
          </a:prstGeom>
          <a:solidFill>
            <a:srgbClr val="F0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866C93E-1E3F-48A0-8816-8ED7B1324CF6}"/>
              </a:ext>
            </a:extLst>
          </p:cNvPr>
          <p:cNvSpPr txBox="1"/>
          <p:nvPr/>
        </p:nvSpPr>
        <p:spPr>
          <a:xfrm>
            <a:off x="653418" y="6968405"/>
            <a:ext cx="4532243" cy="2246769"/>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Deriving New Features that maybe of relevance:</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Temporal Components from timestamp</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Revenue per Unit</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Total Coupons used per Order</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Coupon Usage Rate</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Coupon Revenue Generation Rate</a:t>
            </a:r>
            <a:endParaRPr lang="en-IN" sz="2000" dirty="0">
              <a:solidFill>
                <a:schemeClr val="bg1"/>
              </a:solidFill>
            </a:endParaRPr>
          </a:p>
        </p:txBody>
      </p:sp>
      <p:sp>
        <p:nvSpPr>
          <p:cNvPr id="27" name="TextBox 26">
            <a:extLst>
              <a:ext uri="{FF2B5EF4-FFF2-40B4-BE49-F238E27FC236}">
                <a16:creationId xmlns:a16="http://schemas.microsoft.com/office/drawing/2014/main" id="{9DD8F623-32B8-4752-A4FA-EEF8CDD292A9}"/>
              </a:ext>
            </a:extLst>
          </p:cNvPr>
          <p:cNvSpPr txBox="1"/>
          <p:nvPr/>
        </p:nvSpPr>
        <p:spPr>
          <a:xfrm>
            <a:off x="653418" y="6100335"/>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4</a:t>
            </a:r>
            <a:endParaRPr lang="en-IN" sz="3200" dirty="0">
              <a:solidFill>
                <a:schemeClr val="bg1"/>
              </a:solidFill>
            </a:endParaRPr>
          </a:p>
        </p:txBody>
      </p:sp>
      <p:sp>
        <p:nvSpPr>
          <p:cNvPr id="28" name="TextBox 27">
            <a:extLst>
              <a:ext uri="{FF2B5EF4-FFF2-40B4-BE49-F238E27FC236}">
                <a16:creationId xmlns:a16="http://schemas.microsoft.com/office/drawing/2014/main" id="{C57E46C7-DFF9-4B3F-8CB4-7AD7F2C3893A}"/>
              </a:ext>
            </a:extLst>
          </p:cNvPr>
          <p:cNvSpPr txBox="1"/>
          <p:nvPr/>
        </p:nvSpPr>
        <p:spPr>
          <a:xfrm>
            <a:off x="6872606" y="6968108"/>
            <a:ext cx="4532243" cy="2554545"/>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Treating anomalies in the dataset:</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Outlier treatment</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Eliminating categorical variables that are massively skewed to just 1 category, hence not explaining enough variance within them</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Eliminating variables not relevant from a modeling and business perspective</a:t>
            </a:r>
            <a:endParaRPr lang="en-IN" sz="2000" dirty="0">
              <a:solidFill>
                <a:schemeClr val="bg1"/>
              </a:solidFill>
            </a:endParaRPr>
          </a:p>
        </p:txBody>
      </p:sp>
      <p:sp>
        <p:nvSpPr>
          <p:cNvPr id="29" name="TextBox 28">
            <a:extLst>
              <a:ext uri="{FF2B5EF4-FFF2-40B4-BE49-F238E27FC236}">
                <a16:creationId xmlns:a16="http://schemas.microsoft.com/office/drawing/2014/main" id="{B05BE573-4B58-45B2-AE96-67BE4412F642}"/>
              </a:ext>
            </a:extLst>
          </p:cNvPr>
          <p:cNvSpPr txBox="1"/>
          <p:nvPr/>
        </p:nvSpPr>
        <p:spPr>
          <a:xfrm>
            <a:off x="6872606" y="6100038"/>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5</a:t>
            </a:r>
            <a:endParaRPr lang="en-IN" sz="3200" dirty="0">
              <a:solidFill>
                <a:schemeClr val="bg1"/>
              </a:solidFill>
            </a:endParaRPr>
          </a:p>
        </p:txBody>
      </p:sp>
      <p:sp>
        <p:nvSpPr>
          <p:cNvPr id="30" name="TextBox 29">
            <a:extLst>
              <a:ext uri="{FF2B5EF4-FFF2-40B4-BE49-F238E27FC236}">
                <a16:creationId xmlns:a16="http://schemas.microsoft.com/office/drawing/2014/main" id="{31CE118B-C10E-427C-AF86-C8A574388290}"/>
              </a:ext>
            </a:extLst>
          </p:cNvPr>
          <p:cNvSpPr txBox="1"/>
          <p:nvPr/>
        </p:nvSpPr>
        <p:spPr>
          <a:xfrm>
            <a:off x="13188913" y="6968108"/>
            <a:ext cx="4532243" cy="2246769"/>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Encoding all the different categorical variables using appropriate techniques:</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One-hot encoding</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Cyclic encoding for temporal components</a:t>
            </a:r>
          </a:p>
          <a:p>
            <a:pPr marL="342900" indent="-342900">
              <a:buFontTx/>
              <a:buChar char="-"/>
            </a:pPr>
            <a:r>
              <a:rPr lang="en-US" sz="2000" dirty="0">
                <a:solidFill>
                  <a:schemeClr val="bg1"/>
                </a:solidFill>
                <a:latin typeface="Times New Roman" panose="02020603050405020304" pitchFamily="18" charset="0"/>
                <a:cs typeface="Times New Roman" panose="02020603050405020304" pitchFamily="18" charset="0"/>
              </a:rPr>
              <a:t>Target encoding for HCCV’s</a:t>
            </a:r>
          </a:p>
          <a:p>
            <a:pPr marL="342900" indent="-342900">
              <a:buFontTx/>
              <a:buChar char="-"/>
            </a:pP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4C27087A-6D1A-4CEB-89A4-9F3A968C2025}"/>
              </a:ext>
            </a:extLst>
          </p:cNvPr>
          <p:cNvSpPr txBox="1"/>
          <p:nvPr/>
        </p:nvSpPr>
        <p:spPr>
          <a:xfrm>
            <a:off x="13188913" y="6100038"/>
            <a:ext cx="3992823"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6</a:t>
            </a:r>
            <a:endParaRPr lang="en-IN" sz="3200" dirty="0">
              <a:solidFill>
                <a:schemeClr val="bg1"/>
              </a:solidFill>
            </a:endParaRPr>
          </a:p>
        </p:txBody>
      </p:sp>
    </p:spTree>
    <p:extLst>
      <p:ext uri="{BB962C8B-B14F-4D97-AF65-F5344CB8AC3E}">
        <p14:creationId xmlns:p14="http://schemas.microsoft.com/office/powerpoint/2010/main" val="261871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6" grpId="0"/>
      <p:bldP spid="18" grpId="0"/>
      <p:bldP spid="19" grpId="0"/>
      <p:bldP spid="20" grpId="0"/>
      <p:bldP spid="21" grpId="0"/>
      <p:bldP spid="22" grpId="0"/>
      <p:bldP spid="23" grpId="0" animBg="1"/>
      <p:bldP spid="24" grpId="0" animBg="1"/>
      <p:bldP spid="25" grpId="0" animBg="1"/>
      <p:bldP spid="26" grpId="0"/>
      <p:bldP spid="27"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EDA Insights Snapshot</a:t>
            </a:r>
            <a:endParaRPr sz="4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058F228-8AAD-466D-887B-29D5BE15FEED}"/>
              </a:ext>
            </a:extLst>
          </p:cNvPr>
          <p:cNvSpPr/>
          <p:nvPr/>
        </p:nvSpPr>
        <p:spPr>
          <a:xfrm>
            <a:off x="312432" y="1689648"/>
            <a:ext cx="17566732" cy="86177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insight below give an overall idea of the what the data represents and what the purchase patterns of users are. </a:t>
            </a:r>
          </a:p>
          <a:p>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data considers all the orders that have been recorded.</a:t>
            </a:r>
            <a:endParaRPr lang="en-IN" sz="1800" dirty="0"/>
          </a:p>
        </p:txBody>
      </p:sp>
      <p:pic>
        <p:nvPicPr>
          <p:cNvPr id="14" name="Picture 2" descr="HBC Saks Fifth Avenue Corporate Office Headquarters - Corporate Office  Headquarters">
            <a:extLst>
              <a:ext uri="{FF2B5EF4-FFF2-40B4-BE49-F238E27FC236}">
                <a16:creationId xmlns:a16="http://schemas.microsoft.com/office/drawing/2014/main" id="{301275B1-6E78-47BC-A178-2A78CC77B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CE019C4-A7A5-4A05-9652-252BEC119A2D}"/>
              </a:ext>
            </a:extLst>
          </p:cNvPr>
          <p:cNvGrpSpPr/>
          <p:nvPr/>
        </p:nvGrpSpPr>
        <p:grpSpPr>
          <a:xfrm>
            <a:off x="312432" y="2863159"/>
            <a:ext cx="12387057" cy="2820815"/>
            <a:chOff x="312432" y="3195673"/>
            <a:chExt cx="12387057" cy="2820815"/>
          </a:xfrm>
        </p:grpSpPr>
        <p:pic>
          <p:nvPicPr>
            <p:cNvPr id="3" name="Picture 2">
              <a:extLst>
                <a:ext uri="{FF2B5EF4-FFF2-40B4-BE49-F238E27FC236}">
                  <a16:creationId xmlns:a16="http://schemas.microsoft.com/office/drawing/2014/main" id="{F2A399F6-254D-42E5-B979-630BF07C9DBE}"/>
                </a:ext>
              </a:extLst>
            </p:cNvPr>
            <p:cNvPicPr>
              <a:picLocks noChangeAspect="1"/>
            </p:cNvPicPr>
            <p:nvPr/>
          </p:nvPicPr>
          <p:blipFill>
            <a:blip r:embed="rId3"/>
            <a:stretch>
              <a:fillRect/>
            </a:stretch>
          </p:blipFill>
          <p:spPr>
            <a:xfrm>
              <a:off x="312432" y="3195673"/>
              <a:ext cx="12387057" cy="2820815"/>
            </a:xfrm>
            <a:prstGeom prst="rect">
              <a:avLst/>
            </a:prstGeom>
          </p:spPr>
        </p:pic>
        <p:sp>
          <p:nvSpPr>
            <p:cNvPr id="4" name="Rectangle 3">
              <a:extLst>
                <a:ext uri="{FF2B5EF4-FFF2-40B4-BE49-F238E27FC236}">
                  <a16:creationId xmlns:a16="http://schemas.microsoft.com/office/drawing/2014/main" id="{40AEBFD2-6D09-4974-9814-432C5FBFD2CD}"/>
                </a:ext>
              </a:extLst>
            </p:cNvPr>
            <p:cNvSpPr/>
            <p:nvPr/>
          </p:nvSpPr>
          <p:spPr>
            <a:xfrm>
              <a:off x="9185565" y="3237239"/>
              <a:ext cx="665018" cy="2268000"/>
            </a:xfrm>
            <a:prstGeom prst="rect">
              <a:avLst/>
            </a:prstGeom>
            <a:solidFill>
              <a:srgbClr val="006A42">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129B4E1-6969-464E-AF93-6AFF7CE360F1}"/>
                </a:ext>
              </a:extLst>
            </p:cNvPr>
            <p:cNvSpPr/>
            <p:nvPr/>
          </p:nvSpPr>
          <p:spPr>
            <a:xfrm>
              <a:off x="4752110" y="3223384"/>
              <a:ext cx="665018" cy="2268000"/>
            </a:xfrm>
            <a:prstGeom prst="rect">
              <a:avLst/>
            </a:prstGeom>
            <a:solidFill>
              <a:srgbClr val="006A42">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7" name="Straight Connector 16">
            <a:extLst>
              <a:ext uri="{FF2B5EF4-FFF2-40B4-BE49-F238E27FC236}">
                <a16:creationId xmlns:a16="http://schemas.microsoft.com/office/drawing/2014/main" id="{3A562618-745A-4833-9C3A-D0477A9A7FF3}"/>
              </a:ext>
            </a:extLst>
          </p:cNvPr>
          <p:cNvCxnSpPr>
            <a:cxnSpLocks/>
          </p:cNvCxnSpPr>
          <p:nvPr/>
        </p:nvCxnSpPr>
        <p:spPr>
          <a:xfrm flipH="1">
            <a:off x="13355783" y="2576880"/>
            <a:ext cx="2" cy="3393371"/>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9E89286-2D06-425A-BE55-A87C3765C1C1}"/>
              </a:ext>
            </a:extLst>
          </p:cNvPr>
          <p:cNvSpPr txBox="1"/>
          <p:nvPr/>
        </p:nvSpPr>
        <p:spPr>
          <a:xfrm>
            <a:off x="643502" y="5553208"/>
            <a:ext cx="1242493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On observing the data, we clearly see a seasonal pattern, with sales increasing during the holiday periods of Nov/Dec</a:t>
            </a:r>
            <a:endParaRPr lang="en-IN" sz="2000" dirty="0"/>
          </a:p>
        </p:txBody>
      </p:sp>
      <p:graphicFrame>
        <p:nvGraphicFramePr>
          <p:cNvPr id="22" name="Chart 21">
            <a:extLst>
              <a:ext uri="{FF2B5EF4-FFF2-40B4-BE49-F238E27FC236}">
                <a16:creationId xmlns:a16="http://schemas.microsoft.com/office/drawing/2014/main" id="{1495ECE2-87AC-413B-B14A-EE17AD369B40}"/>
              </a:ext>
            </a:extLst>
          </p:cNvPr>
          <p:cNvGraphicFramePr/>
          <p:nvPr>
            <p:extLst>
              <p:ext uri="{D42A27DB-BD31-4B8C-83A1-F6EECF244321}">
                <p14:modId xmlns:p14="http://schemas.microsoft.com/office/powerpoint/2010/main" val="66712239"/>
              </p:ext>
            </p:extLst>
          </p:nvPr>
        </p:nvGraphicFramePr>
        <p:xfrm>
          <a:off x="13475350" y="2679093"/>
          <a:ext cx="4613562" cy="3388070"/>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traight Connector 22">
            <a:extLst>
              <a:ext uri="{FF2B5EF4-FFF2-40B4-BE49-F238E27FC236}">
                <a16:creationId xmlns:a16="http://schemas.microsoft.com/office/drawing/2014/main" id="{E664A0E3-B408-49E7-96F0-29F4206C5FD5}"/>
              </a:ext>
            </a:extLst>
          </p:cNvPr>
          <p:cNvCxnSpPr>
            <a:cxnSpLocks/>
          </p:cNvCxnSpPr>
          <p:nvPr/>
        </p:nvCxnSpPr>
        <p:spPr>
          <a:xfrm>
            <a:off x="561572" y="6347124"/>
            <a:ext cx="17164856"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1B5E93A-797E-47AA-BE82-BD1C74D5EB7B}"/>
              </a:ext>
            </a:extLst>
          </p:cNvPr>
          <p:cNvSpPr txBox="1"/>
          <p:nvPr/>
        </p:nvSpPr>
        <p:spPr>
          <a:xfrm>
            <a:off x="349538" y="6538344"/>
            <a:ext cx="3069524" cy="1015663"/>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Country with greatest sales both in terms of volume and revenue</a:t>
            </a:r>
            <a:endParaRPr lang="en-IN" sz="2000" dirty="0"/>
          </a:p>
        </p:txBody>
      </p:sp>
      <p:sp>
        <p:nvSpPr>
          <p:cNvPr id="28" name="TextBox 27">
            <a:extLst>
              <a:ext uri="{FF2B5EF4-FFF2-40B4-BE49-F238E27FC236}">
                <a16:creationId xmlns:a16="http://schemas.microsoft.com/office/drawing/2014/main" id="{81FE46E0-0CD0-47C3-B6FF-7C5A722F36CB}"/>
              </a:ext>
            </a:extLst>
          </p:cNvPr>
          <p:cNvSpPr txBox="1"/>
          <p:nvPr/>
        </p:nvSpPr>
        <p:spPr>
          <a:xfrm>
            <a:off x="505252" y="7836843"/>
            <a:ext cx="2758096" cy="1231106"/>
          </a:xfrm>
          <a:prstGeom prst="rect">
            <a:avLst/>
          </a:prstGeom>
          <a:noFill/>
        </p:spPr>
        <p:txBody>
          <a:bodyPr wrap="square">
            <a:spAutoFit/>
          </a:bodyPr>
          <a:lstStyle/>
          <a:p>
            <a:pPr algn="ctr"/>
            <a:r>
              <a:rPr lang="en-US" sz="5400" dirty="0">
                <a:latin typeface="Times New Roman" panose="02020603050405020304" pitchFamily="18" charset="0"/>
                <a:cs typeface="Times New Roman" panose="02020603050405020304" pitchFamily="18" charset="0"/>
              </a:rPr>
              <a:t>US</a:t>
            </a:r>
          </a:p>
          <a:p>
            <a:pPr algn="ctr"/>
            <a:r>
              <a:rPr lang="en-US" sz="2000" dirty="0">
                <a:latin typeface="Times New Roman" panose="02020603050405020304" pitchFamily="18" charset="0"/>
                <a:cs typeface="Times New Roman" panose="02020603050405020304" pitchFamily="18" charset="0"/>
              </a:rPr>
              <a:t>(&gt;95% revenue)</a:t>
            </a:r>
            <a:endParaRPr lang="en-IN" sz="1800" dirty="0"/>
          </a:p>
        </p:txBody>
      </p:sp>
      <p:cxnSp>
        <p:nvCxnSpPr>
          <p:cNvPr id="29" name="Straight Connector 28">
            <a:extLst>
              <a:ext uri="{FF2B5EF4-FFF2-40B4-BE49-F238E27FC236}">
                <a16:creationId xmlns:a16="http://schemas.microsoft.com/office/drawing/2014/main" id="{F75E2B61-3895-4648-84BE-C2D618ECDF8C}"/>
              </a:ext>
            </a:extLst>
          </p:cNvPr>
          <p:cNvCxnSpPr>
            <a:cxnSpLocks/>
          </p:cNvCxnSpPr>
          <p:nvPr/>
        </p:nvCxnSpPr>
        <p:spPr>
          <a:xfrm flipH="1">
            <a:off x="3767835" y="6532074"/>
            <a:ext cx="2" cy="3393371"/>
          </a:xfrm>
          <a:prstGeom prst="line">
            <a:avLst/>
          </a:prstGeom>
          <a:ln>
            <a:prstDash val="lgDashDot"/>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28FC0653-0B87-420B-A9D6-C91C469C0301}"/>
              </a:ext>
            </a:extLst>
          </p:cNvPr>
          <p:cNvPicPr>
            <a:picLocks noChangeAspect="1"/>
          </p:cNvPicPr>
          <p:nvPr/>
        </p:nvPicPr>
        <p:blipFill>
          <a:blip r:embed="rId5"/>
          <a:stretch>
            <a:fillRect/>
          </a:stretch>
        </p:blipFill>
        <p:spPr>
          <a:xfrm>
            <a:off x="5398762" y="7223179"/>
            <a:ext cx="5123465" cy="2799419"/>
          </a:xfrm>
          <a:prstGeom prst="rect">
            <a:avLst/>
          </a:prstGeom>
        </p:spPr>
      </p:pic>
      <p:sp>
        <p:nvSpPr>
          <p:cNvPr id="35" name="TextBox 34">
            <a:extLst>
              <a:ext uri="{FF2B5EF4-FFF2-40B4-BE49-F238E27FC236}">
                <a16:creationId xmlns:a16="http://schemas.microsoft.com/office/drawing/2014/main" id="{253BC5EA-FCC7-4C96-BA65-A155D17BA19A}"/>
              </a:ext>
            </a:extLst>
          </p:cNvPr>
          <p:cNvSpPr txBox="1"/>
          <p:nvPr/>
        </p:nvSpPr>
        <p:spPr>
          <a:xfrm>
            <a:off x="4103660" y="6539348"/>
            <a:ext cx="914400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New York and California were the states that generated the greatest revenue</a:t>
            </a:r>
            <a:endParaRPr lang="en-IN" sz="2000" dirty="0"/>
          </a:p>
        </p:txBody>
      </p:sp>
      <p:cxnSp>
        <p:nvCxnSpPr>
          <p:cNvPr id="36" name="Straight Connector 35">
            <a:extLst>
              <a:ext uri="{FF2B5EF4-FFF2-40B4-BE49-F238E27FC236}">
                <a16:creationId xmlns:a16="http://schemas.microsoft.com/office/drawing/2014/main" id="{1F4C6D31-41A4-42A7-B42F-4D3BAC139BA0}"/>
              </a:ext>
            </a:extLst>
          </p:cNvPr>
          <p:cNvCxnSpPr>
            <a:cxnSpLocks/>
          </p:cNvCxnSpPr>
          <p:nvPr/>
        </p:nvCxnSpPr>
        <p:spPr>
          <a:xfrm flipH="1">
            <a:off x="12375122" y="6538344"/>
            <a:ext cx="2" cy="3393371"/>
          </a:xfrm>
          <a:prstGeom prst="line">
            <a:avLst/>
          </a:prstGeom>
          <a:ln>
            <a:prstDash val="lgDashDot"/>
          </a:ln>
        </p:spPr>
        <p:style>
          <a:lnRef idx="1">
            <a:schemeClr val="dk1"/>
          </a:lnRef>
          <a:fillRef idx="0">
            <a:schemeClr val="dk1"/>
          </a:fillRef>
          <a:effectRef idx="0">
            <a:schemeClr val="dk1"/>
          </a:effectRef>
          <a:fontRef idx="minor">
            <a:schemeClr val="tx1"/>
          </a:fontRef>
        </p:style>
      </p:cxnSp>
      <p:graphicFrame>
        <p:nvGraphicFramePr>
          <p:cNvPr id="37" name="Table 37">
            <a:extLst>
              <a:ext uri="{FF2B5EF4-FFF2-40B4-BE49-F238E27FC236}">
                <a16:creationId xmlns:a16="http://schemas.microsoft.com/office/drawing/2014/main" id="{BC42A3BB-A45D-40B6-A3B6-AF40A1BCB021}"/>
              </a:ext>
            </a:extLst>
          </p:cNvPr>
          <p:cNvGraphicFramePr>
            <a:graphicFrameLocks noGrp="1"/>
          </p:cNvGraphicFramePr>
          <p:nvPr>
            <p:extLst>
              <p:ext uri="{D42A27DB-BD31-4B8C-83A1-F6EECF244321}">
                <p14:modId xmlns:p14="http://schemas.microsoft.com/office/powerpoint/2010/main" val="2158325227"/>
              </p:ext>
            </p:extLst>
          </p:nvPr>
        </p:nvGraphicFramePr>
        <p:xfrm>
          <a:off x="13169186" y="7010276"/>
          <a:ext cx="4613562" cy="2874376"/>
        </p:xfrm>
        <a:graphic>
          <a:graphicData uri="http://schemas.openxmlformats.org/drawingml/2006/table">
            <a:tbl>
              <a:tblPr firstRow="1" bandRow="1">
                <a:tableStyleId>{5C22544A-7EE6-4342-B048-85BDC9FD1C3A}</a:tableStyleId>
              </a:tblPr>
              <a:tblGrid>
                <a:gridCol w="2306781">
                  <a:extLst>
                    <a:ext uri="{9D8B030D-6E8A-4147-A177-3AD203B41FA5}">
                      <a16:colId xmlns:a16="http://schemas.microsoft.com/office/drawing/2014/main" val="3356630639"/>
                    </a:ext>
                  </a:extLst>
                </a:gridCol>
                <a:gridCol w="2306781">
                  <a:extLst>
                    <a:ext uri="{9D8B030D-6E8A-4147-A177-3AD203B41FA5}">
                      <a16:colId xmlns:a16="http://schemas.microsoft.com/office/drawing/2014/main" val="218003813"/>
                    </a:ext>
                  </a:extLst>
                </a:gridCol>
              </a:tblGrid>
              <a:tr h="537706">
                <a:tc>
                  <a:txBody>
                    <a:bodyPr/>
                    <a:lstStyle/>
                    <a:p>
                      <a:pPr algn="ctr"/>
                      <a:r>
                        <a:rPr lang="en-US" sz="1600" dirty="0"/>
                        <a:t>Coupon Code</a:t>
                      </a:r>
                      <a:endParaRPr lang="en-IN" sz="1600" dirty="0"/>
                    </a:p>
                  </a:txBody>
                  <a:tcPr anchor="ctr">
                    <a:solidFill>
                      <a:srgbClr val="006A42">
                        <a:alpha val="90000"/>
                      </a:srgbClr>
                    </a:solidFill>
                  </a:tcPr>
                </a:tc>
                <a:tc>
                  <a:txBody>
                    <a:bodyPr/>
                    <a:lstStyle/>
                    <a:p>
                      <a:pPr algn="ctr"/>
                      <a:r>
                        <a:rPr lang="en-US" sz="1600" dirty="0"/>
                        <a:t>Revenue Share</a:t>
                      </a:r>
                      <a:endParaRPr lang="en-IN" sz="1600" dirty="0"/>
                    </a:p>
                  </a:txBody>
                  <a:tcPr anchor="ctr">
                    <a:solidFill>
                      <a:srgbClr val="006A42">
                        <a:alpha val="90000"/>
                      </a:srgbClr>
                    </a:solidFill>
                  </a:tcPr>
                </a:tc>
                <a:extLst>
                  <a:ext uri="{0D108BD9-81ED-4DB2-BD59-A6C34878D82A}">
                    <a16:rowId xmlns:a16="http://schemas.microsoft.com/office/drawing/2014/main" val="268360192"/>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PC_ECOM_CD_1</a:t>
                      </a:r>
                    </a:p>
                  </a:txBody>
                  <a:tcPr marL="7620" marR="7620" marT="7620" marB="0" anchor="ctr">
                    <a:solidFill>
                      <a:srgbClr val="BB3559">
                        <a:alpha val="34000"/>
                      </a:srgbClr>
                    </a:solidFill>
                  </a:tcPr>
                </a:tc>
                <a:tc>
                  <a:txBody>
                    <a:bodyPr/>
                    <a:lstStyle/>
                    <a:p>
                      <a:pPr algn="ctr" fontAlgn="b"/>
                      <a:r>
                        <a:rPr lang="en-IN" sz="1600" b="0" i="0" u="none" strike="noStrike" dirty="0">
                          <a:solidFill>
                            <a:srgbClr val="000000"/>
                          </a:solidFill>
                          <a:effectLst/>
                          <a:latin typeface="Calibri" panose="020F0502020204030204" pitchFamily="34" charset="0"/>
                        </a:rPr>
                        <a:t>42.7%</a:t>
                      </a:r>
                    </a:p>
                  </a:txBody>
                  <a:tcPr marL="7620" marR="7620" marT="7620" marB="0" anchor="ctr">
                    <a:solidFill>
                      <a:srgbClr val="BB3559">
                        <a:alpha val="34000"/>
                      </a:srgbClr>
                    </a:solidFill>
                  </a:tcPr>
                </a:tc>
                <a:extLst>
                  <a:ext uri="{0D108BD9-81ED-4DB2-BD59-A6C34878D82A}">
                    <a16:rowId xmlns:a16="http://schemas.microsoft.com/office/drawing/2014/main" val="901563363"/>
                  </a:ext>
                </a:extLst>
              </a:tr>
              <a:tr h="333810">
                <a:tc>
                  <a:txBody>
                    <a:bodyPr/>
                    <a:lstStyle/>
                    <a:p>
                      <a:pPr algn="ctr" fontAlgn="b"/>
                      <a:r>
                        <a:rPr lang="en-IN" sz="1600" b="0" i="0" u="none" strike="noStrike">
                          <a:solidFill>
                            <a:srgbClr val="000000"/>
                          </a:solidFill>
                          <a:effectLst/>
                          <a:latin typeface="Calibri" panose="020F0502020204030204" pitchFamily="34" charset="0"/>
                        </a:rPr>
                        <a:t>PC_ECOM_CD_2</a:t>
                      </a:r>
                    </a:p>
                  </a:txBody>
                  <a:tcPr marL="7620" marR="7620" marT="7620" marB="0" anchor="ctr">
                    <a:solidFill>
                      <a:srgbClr val="BB3559">
                        <a:alpha val="34000"/>
                      </a:srgbClr>
                    </a:solidFill>
                  </a:tcPr>
                </a:tc>
                <a:tc>
                  <a:txBody>
                    <a:bodyPr/>
                    <a:lstStyle/>
                    <a:p>
                      <a:pPr algn="ctr" fontAlgn="b"/>
                      <a:r>
                        <a:rPr lang="en-IN" sz="1600" b="0" i="0" u="none" strike="noStrike">
                          <a:solidFill>
                            <a:srgbClr val="000000"/>
                          </a:solidFill>
                          <a:effectLst/>
                          <a:latin typeface="Calibri" panose="020F0502020204030204" pitchFamily="34" charset="0"/>
                        </a:rPr>
                        <a:t>37.8%</a:t>
                      </a:r>
                    </a:p>
                  </a:txBody>
                  <a:tcPr marL="7620" marR="7620" marT="7620" marB="0" anchor="ctr">
                    <a:solidFill>
                      <a:srgbClr val="BB3559">
                        <a:alpha val="34000"/>
                      </a:srgbClr>
                    </a:solidFill>
                  </a:tcPr>
                </a:tc>
                <a:extLst>
                  <a:ext uri="{0D108BD9-81ED-4DB2-BD59-A6C34878D82A}">
                    <a16:rowId xmlns:a16="http://schemas.microsoft.com/office/drawing/2014/main" val="1203652454"/>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PC_ECOM_CD_3</a:t>
                      </a:r>
                    </a:p>
                  </a:txBody>
                  <a:tcPr marL="7620" marR="7620" marT="7620" marB="0" anchor="ctr">
                    <a:solidFill>
                      <a:srgbClr val="BB3559">
                        <a:alpha val="34000"/>
                      </a:srgbClr>
                    </a:solidFill>
                  </a:tcPr>
                </a:tc>
                <a:tc>
                  <a:txBody>
                    <a:bodyPr/>
                    <a:lstStyle/>
                    <a:p>
                      <a:pPr algn="ctr" fontAlgn="b"/>
                      <a:r>
                        <a:rPr lang="en-IN" sz="1600" b="0" i="0" u="none" strike="noStrike">
                          <a:solidFill>
                            <a:srgbClr val="000000"/>
                          </a:solidFill>
                          <a:effectLst/>
                          <a:latin typeface="Calibri" panose="020F0502020204030204" pitchFamily="34" charset="0"/>
                        </a:rPr>
                        <a:t>3.0%</a:t>
                      </a:r>
                    </a:p>
                  </a:txBody>
                  <a:tcPr marL="7620" marR="7620" marT="7620" marB="0" anchor="ctr">
                    <a:solidFill>
                      <a:srgbClr val="BB3559">
                        <a:alpha val="34000"/>
                      </a:srgbClr>
                    </a:solidFill>
                  </a:tcPr>
                </a:tc>
                <a:extLst>
                  <a:ext uri="{0D108BD9-81ED-4DB2-BD59-A6C34878D82A}">
                    <a16:rowId xmlns:a16="http://schemas.microsoft.com/office/drawing/2014/main" val="4002902366"/>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PC_ECOM_CD_4</a:t>
                      </a:r>
                    </a:p>
                  </a:txBody>
                  <a:tcPr marL="7620" marR="7620" marT="7620" marB="0" anchor="ctr">
                    <a:solidFill>
                      <a:srgbClr val="BB3559">
                        <a:alpha val="34000"/>
                      </a:srgbClr>
                    </a:solidFill>
                  </a:tcPr>
                </a:tc>
                <a:tc>
                  <a:txBody>
                    <a:bodyPr/>
                    <a:lstStyle/>
                    <a:p>
                      <a:pPr algn="ctr" fontAlgn="b"/>
                      <a:r>
                        <a:rPr lang="en-IN" sz="1600" b="0" i="0" u="none" strike="noStrike">
                          <a:solidFill>
                            <a:srgbClr val="000000"/>
                          </a:solidFill>
                          <a:effectLst/>
                          <a:latin typeface="Calibri" panose="020F0502020204030204" pitchFamily="34" charset="0"/>
                        </a:rPr>
                        <a:t>2.7%</a:t>
                      </a:r>
                    </a:p>
                  </a:txBody>
                  <a:tcPr marL="7620" marR="7620" marT="7620" marB="0" anchor="ctr">
                    <a:solidFill>
                      <a:srgbClr val="BB3559">
                        <a:alpha val="34000"/>
                      </a:srgbClr>
                    </a:solidFill>
                  </a:tcPr>
                </a:tc>
                <a:extLst>
                  <a:ext uri="{0D108BD9-81ED-4DB2-BD59-A6C34878D82A}">
                    <a16:rowId xmlns:a16="http://schemas.microsoft.com/office/drawing/2014/main" val="1849948407"/>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PC_ECOM_CD_5</a:t>
                      </a:r>
                    </a:p>
                  </a:txBody>
                  <a:tcPr marL="7620" marR="7620" marT="7620" marB="0" anchor="ctr">
                    <a:solidFill>
                      <a:srgbClr val="BB3559">
                        <a:alpha val="34000"/>
                      </a:srgbClr>
                    </a:solidFill>
                  </a:tcPr>
                </a:tc>
                <a:tc>
                  <a:txBody>
                    <a:bodyPr/>
                    <a:lstStyle/>
                    <a:p>
                      <a:pPr algn="ctr" fontAlgn="b"/>
                      <a:r>
                        <a:rPr lang="en-IN" sz="1600" b="0" i="0" u="none" strike="noStrike">
                          <a:solidFill>
                            <a:srgbClr val="000000"/>
                          </a:solidFill>
                          <a:effectLst/>
                          <a:latin typeface="Calibri" panose="020F0502020204030204" pitchFamily="34" charset="0"/>
                        </a:rPr>
                        <a:t>2.6%</a:t>
                      </a:r>
                    </a:p>
                  </a:txBody>
                  <a:tcPr marL="7620" marR="7620" marT="7620" marB="0" anchor="ctr">
                    <a:solidFill>
                      <a:srgbClr val="BB3559">
                        <a:alpha val="34000"/>
                      </a:srgbClr>
                    </a:solidFill>
                  </a:tcPr>
                </a:tc>
                <a:extLst>
                  <a:ext uri="{0D108BD9-81ED-4DB2-BD59-A6C34878D82A}">
                    <a16:rowId xmlns:a16="http://schemas.microsoft.com/office/drawing/2014/main" val="159243813"/>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PC_ECOM_CD_6</a:t>
                      </a:r>
                    </a:p>
                  </a:txBody>
                  <a:tcPr marL="7620" marR="7620" marT="7620" marB="0" anchor="ctr">
                    <a:solidFill>
                      <a:srgbClr val="BB3559">
                        <a:alpha val="34000"/>
                      </a:srgbClr>
                    </a:solidFill>
                  </a:tcPr>
                </a:tc>
                <a:tc>
                  <a:txBody>
                    <a:bodyPr/>
                    <a:lstStyle/>
                    <a:p>
                      <a:pPr algn="ctr" fontAlgn="b"/>
                      <a:r>
                        <a:rPr lang="en-IN" sz="1600" b="0" i="0" u="none" strike="noStrike" dirty="0">
                          <a:solidFill>
                            <a:srgbClr val="000000"/>
                          </a:solidFill>
                          <a:effectLst/>
                          <a:latin typeface="Calibri" panose="020F0502020204030204" pitchFamily="34" charset="0"/>
                        </a:rPr>
                        <a:t>2.0%</a:t>
                      </a:r>
                    </a:p>
                  </a:txBody>
                  <a:tcPr marL="7620" marR="7620" marT="7620" marB="0" anchor="ctr">
                    <a:solidFill>
                      <a:srgbClr val="BB3559">
                        <a:alpha val="34000"/>
                      </a:srgbClr>
                    </a:solidFill>
                  </a:tcPr>
                </a:tc>
                <a:extLst>
                  <a:ext uri="{0D108BD9-81ED-4DB2-BD59-A6C34878D82A}">
                    <a16:rowId xmlns:a16="http://schemas.microsoft.com/office/drawing/2014/main" val="1614532641"/>
                  </a:ext>
                </a:extLst>
              </a:tr>
              <a:tr h="333810">
                <a:tc>
                  <a:txBody>
                    <a:bodyPr/>
                    <a:lstStyle/>
                    <a:p>
                      <a:pPr algn="ctr" fontAlgn="b"/>
                      <a:r>
                        <a:rPr lang="en-IN" sz="1600" b="0" i="0" u="none" strike="noStrike" dirty="0">
                          <a:solidFill>
                            <a:srgbClr val="000000"/>
                          </a:solidFill>
                          <a:effectLst/>
                          <a:latin typeface="Calibri" panose="020F0502020204030204" pitchFamily="34" charset="0"/>
                        </a:rPr>
                        <a:t>PC_ECOM_CD_7</a:t>
                      </a:r>
                    </a:p>
                  </a:txBody>
                  <a:tcPr marL="7620" marR="7620" marT="7620" marB="0" anchor="ctr">
                    <a:solidFill>
                      <a:srgbClr val="BB3559">
                        <a:alpha val="34000"/>
                      </a:srgbClr>
                    </a:solidFill>
                  </a:tcPr>
                </a:tc>
                <a:tc>
                  <a:txBody>
                    <a:bodyPr/>
                    <a:lstStyle/>
                    <a:p>
                      <a:pPr algn="ctr" fontAlgn="b"/>
                      <a:r>
                        <a:rPr lang="en-IN" sz="1600" b="0" i="0" u="none" strike="noStrike" dirty="0">
                          <a:solidFill>
                            <a:srgbClr val="000000"/>
                          </a:solidFill>
                          <a:effectLst/>
                          <a:latin typeface="Calibri" panose="020F0502020204030204" pitchFamily="34" charset="0"/>
                        </a:rPr>
                        <a:t>1.8%</a:t>
                      </a:r>
                    </a:p>
                  </a:txBody>
                  <a:tcPr marL="7620" marR="7620" marT="7620" marB="0" anchor="ctr">
                    <a:solidFill>
                      <a:srgbClr val="BB3559">
                        <a:alpha val="34000"/>
                      </a:srgbClr>
                    </a:solidFill>
                  </a:tcPr>
                </a:tc>
                <a:extLst>
                  <a:ext uri="{0D108BD9-81ED-4DB2-BD59-A6C34878D82A}">
                    <a16:rowId xmlns:a16="http://schemas.microsoft.com/office/drawing/2014/main" val="1623840091"/>
                  </a:ext>
                </a:extLst>
              </a:tr>
            </a:tbl>
          </a:graphicData>
        </a:graphic>
      </p:graphicFrame>
      <p:sp>
        <p:nvSpPr>
          <p:cNvPr id="38" name="TextBox 37">
            <a:extLst>
              <a:ext uri="{FF2B5EF4-FFF2-40B4-BE49-F238E27FC236}">
                <a16:creationId xmlns:a16="http://schemas.microsoft.com/office/drawing/2014/main" id="{312B9194-8E75-4762-9155-4FFEE46C0A18}"/>
              </a:ext>
            </a:extLst>
          </p:cNvPr>
          <p:cNvSpPr txBox="1"/>
          <p:nvPr/>
        </p:nvSpPr>
        <p:spPr>
          <a:xfrm>
            <a:off x="13169186" y="6539348"/>
            <a:ext cx="4613561"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Revenue generated by  coupon codes</a:t>
            </a:r>
            <a:endParaRPr lang="en-IN" sz="2000" dirty="0"/>
          </a:p>
        </p:txBody>
      </p:sp>
      <p:sp>
        <p:nvSpPr>
          <p:cNvPr id="39" name="Rectangle 38">
            <a:extLst>
              <a:ext uri="{FF2B5EF4-FFF2-40B4-BE49-F238E27FC236}">
                <a16:creationId xmlns:a16="http://schemas.microsoft.com/office/drawing/2014/main" id="{FDE3756F-AB36-412C-8F93-51EBCED63A56}"/>
              </a:ext>
            </a:extLst>
          </p:cNvPr>
          <p:cNvSpPr/>
          <p:nvPr/>
        </p:nvSpPr>
        <p:spPr>
          <a:xfrm>
            <a:off x="12995566" y="8866907"/>
            <a:ext cx="4952873" cy="40011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5652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Graphic spid="22" grpId="0">
        <p:bldAsOne/>
      </p:bldGraphic>
      <p:bldP spid="26" grpId="0"/>
      <p:bldP spid="28" grpId="0"/>
      <p:bldP spid="35" grpId="0"/>
      <p:bldP spid="38" grpId="0"/>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Friendship Sale Promo Insights</a:t>
            </a:r>
            <a:endParaRPr sz="4000" dirty="0">
              <a:latin typeface="Times New Roman" panose="02020603050405020304" pitchFamily="18" charset="0"/>
              <a:cs typeface="Times New Roman" panose="02020603050405020304" pitchFamily="18" charset="0"/>
            </a:endParaRPr>
          </a:p>
        </p:txBody>
      </p:sp>
      <p:pic>
        <p:nvPicPr>
          <p:cNvPr id="7" name="Picture 2" descr="HBC Saks Fifth Avenue Corporate Office Headquarters - Corporate Office  Headquarters">
            <a:extLst>
              <a:ext uri="{FF2B5EF4-FFF2-40B4-BE49-F238E27FC236}">
                <a16:creationId xmlns:a16="http://schemas.microsoft.com/office/drawing/2014/main" id="{3A938458-6B28-49AA-89F1-8CF3C906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9EF6DFF-7F65-4D35-A150-8EDB3CD93F95}"/>
              </a:ext>
            </a:extLst>
          </p:cNvPr>
          <p:cNvSpPr/>
          <p:nvPr/>
        </p:nvSpPr>
        <p:spPr>
          <a:xfrm>
            <a:off x="312432" y="1689648"/>
            <a:ext cx="17566732"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Having understood what the data is talking about, let’s delve into the Friendship Sale Promo Code Insights, which is our primary focus.</a:t>
            </a:r>
            <a:endParaRPr lang="en-IN" sz="1800" dirty="0"/>
          </a:p>
        </p:txBody>
      </p:sp>
      <p:pic>
        <p:nvPicPr>
          <p:cNvPr id="3" name="Picture 2">
            <a:extLst>
              <a:ext uri="{FF2B5EF4-FFF2-40B4-BE49-F238E27FC236}">
                <a16:creationId xmlns:a16="http://schemas.microsoft.com/office/drawing/2014/main" id="{D3C89D1B-5A29-4E1F-ABDA-EE80A35BCD39}"/>
              </a:ext>
            </a:extLst>
          </p:cNvPr>
          <p:cNvPicPr>
            <a:picLocks noChangeAspect="1"/>
          </p:cNvPicPr>
          <p:nvPr/>
        </p:nvPicPr>
        <p:blipFill>
          <a:blip r:embed="rId3"/>
          <a:stretch>
            <a:fillRect/>
          </a:stretch>
        </p:blipFill>
        <p:spPr>
          <a:xfrm>
            <a:off x="6394739" y="2494756"/>
            <a:ext cx="10763250" cy="2647950"/>
          </a:xfrm>
          <a:prstGeom prst="rect">
            <a:avLst/>
          </a:prstGeom>
        </p:spPr>
      </p:pic>
      <p:sp>
        <p:nvSpPr>
          <p:cNvPr id="12" name="TextBox 11">
            <a:extLst>
              <a:ext uri="{FF2B5EF4-FFF2-40B4-BE49-F238E27FC236}">
                <a16:creationId xmlns:a16="http://schemas.microsoft.com/office/drawing/2014/main" id="{2794EF0A-4144-4FC5-8B33-55BBA1896074}"/>
              </a:ext>
            </a:extLst>
          </p:cNvPr>
          <p:cNvSpPr txBox="1"/>
          <p:nvPr/>
        </p:nvSpPr>
        <p:spPr>
          <a:xfrm>
            <a:off x="312432" y="2837717"/>
            <a:ext cx="5367932" cy="1631216"/>
          </a:xfrm>
          <a:prstGeom prst="rect">
            <a:avLst/>
          </a:prstGeom>
          <a:noFill/>
        </p:spPr>
        <p:txBody>
          <a:bodyPr wrap="square">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From the timeline, we observe that the friendship coupon over the years was used during only certain portions of the timeline. The greatest share of revenue generated, however, was the burst of March 2020.</a:t>
            </a:r>
            <a:endParaRPr lang="en-IN" sz="2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44D08237-B4EA-4A36-B28C-7984F78C44B1}"/>
              </a:ext>
            </a:extLst>
          </p:cNvPr>
          <p:cNvSpPr/>
          <p:nvPr/>
        </p:nvSpPr>
        <p:spPr>
          <a:xfrm>
            <a:off x="15295419" y="2637661"/>
            <a:ext cx="443345" cy="2349971"/>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C71D587-0769-4F9E-831A-425AE8F9ECC8}"/>
              </a:ext>
            </a:extLst>
          </p:cNvPr>
          <p:cNvSpPr txBox="1"/>
          <p:nvPr/>
        </p:nvSpPr>
        <p:spPr>
          <a:xfrm>
            <a:off x="312431" y="5486149"/>
            <a:ext cx="17033459"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Since we’re mainly concerned with the impact that the Friendship Promo Code had for the month of March 2020, we’ll isolate the March data points for this promo code and create a separate variable for this.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order to compare the effectiveness of the promo code, 2 new metrics have been designed:</a:t>
            </a:r>
            <a:endParaRPr lang="en-IN"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3F28A28-100D-454D-816C-6048C64098D1}"/>
              </a:ext>
            </a:extLst>
          </p:cNvPr>
          <p:cNvSpPr/>
          <p:nvPr/>
        </p:nvSpPr>
        <p:spPr>
          <a:xfrm>
            <a:off x="1177635" y="7704108"/>
            <a:ext cx="7675419" cy="1842654"/>
          </a:xfrm>
          <a:prstGeom prst="rect">
            <a:avLst/>
          </a:prstGeom>
          <a:solidFill>
            <a:srgbClr val="BB355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B3C6FB5-B046-4876-B1D5-7CC02EC72E0D}"/>
              </a:ext>
            </a:extLst>
          </p:cNvPr>
          <p:cNvSpPr/>
          <p:nvPr/>
        </p:nvSpPr>
        <p:spPr>
          <a:xfrm>
            <a:off x="9454860" y="7689273"/>
            <a:ext cx="7675419" cy="1842654"/>
          </a:xfrm>
          <a:prstGeom prst="rect">
            <a:avLst/>
          </a:prstGeom>
          <a:solidFill>
            <a:srgbClr val="BB355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7200439-AB09-4F87-8246-7CBF02311FA5}"/>
                  </a:ext>
                </a:extLst>
              </p:cNvPr>
              <p:cNvSpPr txBox="1"/>
              <p:nvPr/>
            </p:nvSpPr>
            <p:spPr>
              <a:xfrm>
                <a:off x="1652512" y="8173524"/>
                <a:ext cx="6689011" cy="78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𝑅𝑒𝑣𝑒𝑛𝑢𝑒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𝐺𝑒𝑛𝑒𝑟𝑎𝑡𝑖𝑜𝑛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𝑅𝑎𝑡𝑒</m:t>
                      </m:r>
                      <m:r>
                        <a:rPr lang="en-US"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𝑇𝑜𝑡𝑎𝑙</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𝑆𝑎𝑙𝑒𝑠</m:t>
                          </m:r>
                        </m:num>
                        <m:den>
                          <m:r>
                            <a:rPr lang="en-US" b="0" i="1" smtClean="0">
                              <a:solidFill>
                                <a:schemeClr val="bg1"/>
                              </a:solidFill>
                              <a:latin typeface="Cambria Math" panose="02040503050406030204" pitchFamily="18" charset="0"/>
                            </a:rPr>
                            <m:t>𝑃𝑟𝑜𝑚𝑜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𝑃𝑒𝑟𝑖𝑜𝑑</m:t>
                          </m:r>
                        </m:den>
                      </m:f>
                    </m:oMath>
                  </m:oMathPara>
                </a14:m>
                <a:endParaRPr lang="en-IN" dirty="0">
                  <a:solidFill>
                    <a:schemeClr val="bg1"/>
                  </a:solidFill>
                </a:endParaRPr>
              </a:p>
            </p:txBody>
          </p:sp>
        </mc:Choice>
        <mc:Fallback xmlns="">
          <p:sp>
            <p:nvSpPr>
              <p:cNvPr id="19" name="TextBox 18">
                <a:extLst>
                  <a:ext uri="{FF2B5EF4-FFF2-40B4-BE49-F238E27FC236}">
                    <a16:creationId xmlns:a16="http://schemas.microsoft.com/office/drawing/2014/main" id="{57200439-AB09-4F87-8246-7CBF02311FA5}"/>
                  </a:ext>
                </a:extLst>
              </p:cNvPr>
              <p:cNvSpPr txBox="1">
                <a:spLocks noRot="1" noChangeAspect="1" noMove="1" noResize="1" noEditPoints="1" noAdjustHandles="1" noChangeArrowheads="1" noChangeShapeType="1" noTextEdit="1"/>
              </p:cNvSpPr>
              <p:nvPr/>
            </p:nvSpPr>
            <p:spPr>
              <a:xfrm>
                <a:off x="1652512" y="8173524"/>
                <a:ext cx="6689011" cy="78906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D69C19-00E0-4294-8909-DE69161EA744}"/>
                  </a:ext>
                </a:extLst>
              </p:cNvPr>
              <p:cNvSpPr txBox="1"/>
              <p:nvPr/>
            </p:nvSpPr>
            <p:spPr>
              <a:xfrm>
                <a:off x="9946477" y="8173524"/>
                <a:ext cx="6691447" cy="78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𝐶𝑜𝑢𝑝𝑜𝑛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𝑈𝑠𝑎𝑔𝑒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𝑅𝑎𝑡𝑒</m:t>
                      </m:r>
                      <m:r>
                        <a:rPr lang="en-US"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𝑇𝑜𝑡𝑎𝑙</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𝐶𝑜𝑢𝑝𝑜𝑛𝑠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𝑈𝑠𝑒𝑑</m:t>
                          </m:r>
                        </m:num>
                        <m:den>
                          <m:r>
                            <a:rPr lang="en-US" b="0" i="1" smtClean="0">
                              <a:solidFill>
                                <a:schemeClr val="bg1"/>
                              </a:solidFill>
                              <a:latin typeface="Cambria Math" panose="02040503050406030204" pitchFamily="18" charset="0"/>
                            </a:rPr>
                            <m:t>𝑃𝑟𝑜𝑚𝑜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𝑃𝑒𝑟𝑖𝑜𝑑</m:t>
                          </m:r>
                        </m:den>
                      </m:f>
                    </m:oMath>
                  </m:oMathPara>
                </a14:m>
                <a:endParaRPr lang="en-IN" dirty="0">
                  <a:solidFill>
                    <a:schemeClr val="bg1"/>
                  </a:solidFill>
                </a:endParaRPr>
              </a:p>
            </p:txBody>
          </p:sp>
        </mc:Choice>
        <mc:Fallback xmlns="">
          <p:sp>
            <p:nvSpPr>
              <p:cNvPr id="20" name="TextBox 19">
                <a:extLst>
                  <a:ext uri="{FF2B5EF4-FFF2-40B4-BE49-F238E27FC236}">
                    <a16:creationId xmlns:a16="http://schemas.microsoft.com/office/drawing/2014/main" id="{7ED69C19-00E0-4294-8909-DE69161EA744}"/>
                  </a:ext>
                </a:extLst>
              </p:cNvPr>
              <p:cNvSpPr txBox="1">
                <a:spLocks noRot="1" noChangeAspect="1" noMove="1" noResize="1" noEditPoints="1" noAdjustHandles="1" noChangeArrowheads="1" noChangeShapeType="1" noTextEdit="1"/>
              </p:cNvSpPr>
              <p:nvPr/>
            </p:nvSpPr>
            <p:spPr>
              <a:xfrm>
                <a:off x="9946477" y="8173524"/>
                <a:ext cx="6691447" cy="789062"/>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73399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5" grpId="0"/>
      <p:bldP spid="5" grpId="0" animBg="1"/>
      <p:bldP spid="16" grpId="0" animBg="1"/>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4711AE29-B12E-4A56-AC65-4B6578C08A55}"/>
              </a:ext>
            </a:extLst>
          </p:cNvPr>
          <p:cNvGrpSpPr/>
          <p:nvPr/>
        </p:nvGrpSpPr>
        <p:grpSpPr>
          <a:xfrm>
            <a:off x="189352" y="2285976"/>
            <a:ext cx="8588884" cy="6854190"/>
            <a:chOff x="189352" y="2285976"/>
            <a:chExt cx="8588884" cy="6854190"/>
          </a:xfrm>
        </p:grpSpPr>
        <p:graphicFrame>
          <p:nvGraphicFramePr>
            <p:cNvPr id="41" name="Chart 40">
              <a:extLst>
                <a:ext uri="{FF2B5EF4-FFF2-40B4-BE49-F238E27FC236}">
                  <a16:creationId xmlns:a16="http://schemas.microsoft.com/office/drawing/2014/main" id="{2F07ECA5-AA4F-4944-A8B9-31D59D3C5045}"/>
                </a:ext>
              </a:extLst>
            </p:cNvPr>
            <p:cNvGraphicFramePr/>
            <p:nvPr>
              <p:extLst>
                <p:ext uri="{D42A27DB-BD31-4B8C-83A1-F6EECF244321}">
                  <p14:modId xmlns:p14="http://schemas.microsoft.com/office/powerpoint/2010/main" val="1965966092"/>
                </p:ext>
              </p:extLst>
            </p:nvPr>
          </p:nvGraphicFramePr>
          <p:xfrm>
            <a:off x="189352" y="2285976"/>
            <a:ext cx="5220848" cy="6849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2" name="Chart 41">
              <a:extLst>
                <a:ext uri="{FF2B5EF4-FFF2-40B4-BE49-F238E27FC236}">
                  <a16:creationId xmlns:a16="http://schemas.microsoft.com/office/drawing/2014/main" id="{602904B5-B1D2-46A4-8CD3-AA124944D839}"/>
                </a:ext>
              </a:extLst>
            </p:cNvPr>
            <p:cNvGraphicFramePr/>
            <p:nvPr>
              <p:extLst>
                <p:ext uri="{D42A27DB-BD31-4B8C-83A1-F6EECF244321}">
                  <p14:modId xmlns:p14="http://schemas.microsoft.com/office/powerpoint/2010/main" val="773780337"/>
                </p:ext>
              </p:extLst>
            </p:nvPr>
          </p:nvGraphicFramePr>
          <p:xfrm>
            <a:off x="5213739" y="2290591"/>
            <a:ext cx="3564497" cy="6849575"/>
          </p:xfrm>
          <a:graphic>
            <a:graphicData uri="http://schemas.openxmlformats.org/drawingml/2006/chart">
              <c:chart xmlns:c="http://schemas.openxmlformats.org/drawingml/2006/chart" xmlns:r="http://schemas.openxmlformats.org/officeDocument/2006/relationships" r:id="rId3"/>
            </a:graphicData>
          </a:graphic>
        </p:graphicFrame>
      </p:grpSp>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Friendship Sale Promo Impact</a:t>
            </a:r>
            <a:endParaRPr sz="4000" dirty="0">
              <a:latin typeface="Times New Roman" panose="02020603050405020304" pitchFamily="18" charset="0"/>
              <a:cs typeface="Times New Roman" panose="02020603050405020304" pitchFamily="18" charset="0"/>
            </a:endParaRPr>
          </a:p>
        </p:txBody>
      </p:sp>
      <p:pic>
        <p:nvPicPr>
          <p:cNvPr id="7" name="Picture 2" descr="HBC Saks Fifth Avenue Corporate Office Headquarters - Corporate Office  Headquarters">
            <a:extLst>
              <a:ext uri="{FF2B5EF4-FFF2-40B4-BE49-F238E27FC236}">
                <a16:creationId xmlns:a16="http://schemas.microsoft.com/office/drawing/2014/main" id="{3A938458-6B28-49AA-89F1-8CF3C9061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9EF6DFF-7F65-4D35-A150-8EDB3CD93F95}"/>
              </a:ext>
            </a:extLst>
          </p:cNvPr>
          <p:cNvSpPr/>
          <p:nvPr/>
        </p:nvSpPr>
        <p:spPr>
          <a:xfrm>
            <a:off x="312432" y="1689648"/>
            <a:ext cx="805432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Measuring Impact vs. other Coupon Codes</a:t>
            </a:r>
            <a:endParaRPr lang="en-IN" sz="1800" b="1" dirty="0"/>
          </a:p>
        </p:txBody>
      </p:sp>
      <p:sp>
        <p:nvSpPr>
          <p:cNvPr id="13" name="Rectangle 12">
            <a:extLst>
              <a:ext uri="{FF2B5EF4-FFF2-40B4-BE49-F238E27FC236}">
                <a16:creationId xmlns:a16="http://schemas.microsoft.com/office/drawing/2014/main" id="{44D08237-B4EA-4A36-B28C-7984F78C44B1}"/>
              </a:ext>
            </a:extLst>
          </p:cNvPr>
          <p:cNvSpPr/>
          <p:nvPr/>
        </p:nvSpPr>
        <p:spPr>
          <a:xfrm>
            <a:off x="204593" y="3645344"/>
            <a:ext cx="8358906" cy="46166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27BE011-3951-4953-885C-74D25EB145D5}"/>
              </a:ext>
            </a:extLst>
          </p:cNvPr>
          <p:cNvCxnSpPr>
            <a:cxnSpLocks/>
          </p:cNvCxnSpPr>
          <p:nvPr/>
        </p:nvCxnSpPr>
        <p:spPr>
          <a:xfrm>
            <a:off x="9144004" y="2026920"/>
            <a:ext cx="0" cy="7147560"/>
          </a:xfrm>
          <a:prstGeom prst="line">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037515E-B599-40B0-8696-F0CF9314F0D0}"/>
              </a:ext>
            </a:extLst>
          </p:cNvPr>
          <p:cNvSpPr/>
          <p:nvPr/>
        </p:nvSpPr>
        <p:spPr>
          <a:xfrm>
            <a:off x="9739744" y="3146369"/>
            <a:ext cx="7675419" cy="1219195"/>
          </a:xfrm>
          <a:prstGeom prst="rect">
            <a:avLst/>
          </a:prstGeom>
          <a:solidFill>
            <a:srgbClr val="BB355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15478E-130E-447E-BBEF-E98F0B72EAE0}"/>
                  </a:ext>
                </a:extLst>
              </p:cNvPr>
              <p:cNvSpPr txBox="1"/>
              <p:nvPr/>
            </p:nvSpPr>
            <p:spPr>
              <a:xfrm>
                <a:off x="10214621" y="3443428"/>
                <a:ext cx="6501845"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𝐼𝑛𝑐𝑟𝑒𝑚𝑒𝑛𝑡𝑎𝑙</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𝑆𝑎𝑙𝑒𝑠</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𝑈𝑝𝑙𝑖𝑓𝑡</m:t>
                      </m:r>
                      <m:r>
                        <a:rPr lang="en-US" sz="200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𝑁𝑒𝑤</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𝑆𝑎𝑙𝑒𝑠</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𝐵𝑎𝑠𝑒𝑙𝑖𝑛𝑒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𝑆𝑎𝑙𝑒𝑠</m:t>
                          </m:r>
                        </m:num>
                        <m:den>
                          <m:r>
                            <a:rPr lang="en-US" sz="2000" b="0" i="1" smtClean="0">
                              <a:solidFill>
                                <a:schemeClr val="bg1"/>
                              </a:solidFill>
                              <a:latin typeface="Cambria Math" panose="02040503050406030204" pitchFamily="18" charset="0"/>
                            </a:rPr>
                            <m:t>𝐵𝑎𝑠𝑒𝑙𝑖𝑛𝑒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𝑆𝑎𝑙𝑒𝑠</m:t>
                          </m:r>
                        </m:den>
                      </m:f>
                    </m:oMath>
                  </m:oMathPara>
                </a14:m>
                <a:endParaRPr lang="en-IN" sz="2000" dirty="0">
                  <a:solidFill>
                    <a:schemeClr val="bg1"/>
                  </a:solidFill>
                </a:endParaRPr>
              </a:p>
            </p:txBody>
          </p:sp>
        </mc:Choice>
        <mc:Fallback xmlns="">
          <p:sp>
            <p:nvSpPr>
              <p:cNvPr id="21" name="TextBox 20">
                <a:extLst>
                  <a:ext uri="{FF2B5EF4-FFF2-40B4-BE49-F238E27FC236}">
                    <a16:creationId xmlns:a16="http://schemas.microsoft.com/office/drawing/2014/main" id="{5015478E-130E-447E-BBEF-E98F0B72EAE0}"/>
                  </a:ext>
                </a:extLst>
              </p:cNvPr>
              <p:cNvSpPr txBox="1">
                <a:spLocks noRot="1" noChangeAspect="1" noMove="1" noResize="1" noEditPoints="1" noAdjustHandles="1" noChangeArrowheads="1" noChangeShapeType="1" noTextEdit="1"/>
              </p:cNvSpPr>
              <p:nvPr/>
            </p:nvSpPr>
            <p:spPr>
              <a:xfrm>
                <a:off x="10214621" y="3443428"/>
                <a:ext cx="6501845" cy="584519"/>
              </a:xfrm>
              <a:prstGeom prst="rect">
                <a:avLst/>
              </a:prstGeom>
              <a:blipFill>
                <a:blip r:embed="rId5"/>
                <a:stretch>
                  <a:fillRect/>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B754FE0D-46B6-47B9-AED7-20562F0F8653}"/>
              </a:ext>
            </a:extLst>
          </p:cNvPr>
          <p:cNvSpPr txBox="1"/>
          <p:nvPr/>
        </p:nvSpPr>
        <p:spPr>
          <a:xfrm>
            <a:off x="9739743" y="4500135"/>
            <a:ext cx="7986683" cy="110799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Where:</a:t>
            </a:r>
          </a:p>
          <a:p>
            <a:endParaRPr lang="en-US" sz="5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New Sales: Revenue Generation Rate for the Friendship Promo Campaign</a:t>
            </a:r>
          </a:p>
          <a:p>
            <a:r>
              <a:rPr lang="en-US" sz="2000" dirty="0">
                <a:latin typeface="Times New Roman" panose="02020603050405020304" pitchFamily="18" charset="0"/>
                <a:cs typeface="Times New Roman" panose="02020603050405020304" pitchFamily="18" charset="0"/>
              </a:rPr>
              <a:t>Baseline Sales: Revenue Generation Rate without use of coupons </a:t>
            </a:r>
            <a:endParaRPr lang="en-IN" dirty="0"/>
          </a:p>
        </p:txBody>
      </p:sp>
      <p:sp>
        <p:nvSpPr>
          <p:cNvPr id="23" name="TextBox 22">
            <a:extLst>
              <a:ext uri="{FF2B5EF4-FFF2-40B4-BE49-F238E27FC236}">
                <a16:creationId xmlns:a16="http://schemas.microsoft.com/office/drawing/2014/main" id="{D4ABD135-D58F-4A61-8DAB-77D4E9681303}"/>
              </a:ext>
            </a:extLst>
          </p:cNvPr>
          <p:cNvSpPr txBox="1"/>
          <p:nvPr/>
        </p:nvSpPr>
        <p:spPr>
          <a:xfrm>
            <a:off x="9739743" y="5999112"/>
            <a:ext cx="7675418"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Incremental Uplift for the Friendship Sale Promo Campaign was:</a:t>
            </a:r>
          </a:p>
        </p:txBody>
      </p:sp>
      <p:grpSp>
        <p:nvGrpSpPr>
          <p:cNvPr id="27" name="Group 26">
            <a:extLst>
              <a:ext uri="{FF2B5EF4-FFF2-40B4-BE49-F238E27FC236}">
                <a16:creationId xmlns:a16="http://schemas.microsoft.com/office/drawing/2014/main" id="{955D84BA-8398-4269-BDC8-3D21B423EEC0}"/>
              </a:ext>
            </a:extLst>
          </p:cNvPr>
          <p:cNvGrpSpPr/>
          <p:nvPr/>
        </p:nvGrpSpPr>
        <p:grpSpPr>
          <a:xfrm>
            <a:off x="12343128" y="6941214"/>
            <a:ext cx="2810392" cy="1595620"/>
            <a:chOff x="12054840" y="6914559"/>
            <a:chExt cx="2810392" cy="1595620"/>
          </a:xfrm>
        </p:grpSpPr>
        <p:sp>
          <p:nvSpPr>
            <p:cNvPr id="24" name="Oval 23">
              <a:extLst>
                <a:ext uri="{FF2B5EF4-FFF2-40B4-BE49-F238E27FC236}">
                  <a16:creationId xmlns:a16="http://schemas.microsoft.com/office/drawing/2014/main" id="{286DFECF-3B69-49F5-B153-E1A1F6AE865B}"/>
                </a:ext>
              </a:extLst>
            </p:cNvPr>
            <p:cNvSpPr/>
            <p:nvPr/>
          </p:nvSpPr>
          <p:spPr>
            <a:xfrm>
              <a:off x="12054840" y="6914559"/>
              <a:ext cx="2703712" cy="1595620"/>
            </a:xfrm>
            <a:prstGeom prst="ellipse">
              <a:avLst/>
            </a:prstGeom>
            <a:noFill/>
            <a:ln>
              <a:solidFill>
                <a:srgbClr val="006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13834E8-2DDA-4FA0-95DD-4917DD7F556D}"/>
                </a:ext>
              </a:extLst>
            </p:cNvPr>
            <p:cNvSpPr txBox="1"/>
            <p:nvPr/>
          </p:nvSpPr>
          <p:spPr>
            <a:xfrm>
              <a:off x="12161520" y="7189297"/>
              <a:ext cx="2703712" cy="1015663"/>
            </a:xfrm>
            <a:prstGeom prst="rect">
              <a:avLst/>
            </a:prstGeom>
            <a:noFill/>
          </p:spPr>
          <p:txBody>
            <a:bodyPr wrap="square">
              <a:spAutoFit/>
            </a:bodyPr>
            <a:lstStyle/>
            <a:p>
              <a:pPr algn="ctr"/>
              <a:r>
                <a:rPr lang="en-US" sz="6000" b="1" dirty="0">
                  <a:solidFill>
                    <a:srgbClr val="006A42"/>
                  </a:solidFill>
                  <a:latin typeface="Times New Roman" panose="02020603050405020304" pitchFamily="18" charset="0"/>
                  <a:cs typeface="Times New Roman" panose="02020603050405020304" pitchFamily="18" charset="0"/>
                </a:rPr>
                <a:t>235%</a:t>
              </a:r>
              <a:endParaRPr lang="en-IN" sz="2400" b="1" dirty="0">
                <a:solidFill>
                  <a:srgbClr val="006A42"/>
                </a:solidFill>
              </a:endParaRPr>
            </a:p>
          </p:txBody>
        </p:sp>
      </p:grpSp>
      <p:sp>
        <p:nvSpPr>
          <p:cNvPr id="30" name="TextBox 29">
            <a:extLst>
              <a:ext uri="{FF2B5EF4-FFF2-40B4-BE49-F238E27FC236}">
                <a16:creationId xmlns:a16="http://schemas.microsoft.com/office/drawing/2014/main" id="{529725DB-DD29-42AA-BCA6-2368F65D75E8}"/>
              </a:ext>
            </a:extLst>
          </p:cNvPr>
          <p:cNvSpPr txBox="1"/>
          <p:nvPr/>
        </p:nvSpPr>
        <p:spPr>
          <a:xfrm>
            <a:off x="76330" y="9392695"/>
            <a:ext cx="18135334"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We are able to quantify that the Friendship Sale Promo Code was indeed very effective during March 2020!</a:t>
            </a:r>
            <a:endParaRPr lang="en-IN" b="1" dirty="0"/>
          </a:p>
        </p:txBody>
      </p:sp>
      <p:sp>
        <p:nvSpPr>
          <p:cNvPr id="45" name="Rectangle 44">
            <a:extLst>
              <a:ext uri="{FF2B5EF4-FFF2-40B4-BE49-F238E27FC236}">
                <a16:creationId xmlns:a16="http://schemas.microsoft.com/office/drawing/2014/main" id="{8FE937AB-9CB2-4C2F-8DC6-C127AECBD291}"/>
              </a:ext>
            </a:extLst>
          </p:cNvPr>
          <p:cNvSpPr/>
          <p:nvPr/>
        </p:nvSpPr>
        <p:spPr>
          <a:xfrm>
            <a:off x="9331634" y="1689648"/>
            <a:ext cx="805432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Measuring Impact vs. Baseline Sales</a:t>
            </a:r>
            <a:endParaRPr lang="en-IN" sz="1800" b="1" dirty="0"/>
          </a:p>
        </p:txBody>
      </p:sp>
    </p:spTree>
    <p:extLst>
      <p:ext uri="{BB962C8B-B14F-4D97-AF65-F5344CB8AC3E}">
        <p14:creationId xmlns:p14="http://schemas.microsoft.com/office/powerpoint/2010/main" val="2284219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8" grpId="0" animBg="1"/>
      <p:bldP spid="21" grpId="0"/>
      <p:bldP spid="22" grpId="0"/>
      <p:bldP spid="23" grpId="0"/>
      <p:bldP spid="30"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545462B1-86D4-4138-B41D-AD5B9E126E95}"/>
              </a:ext>
            </a:extLst>
          </p:cNvPr>
          <p:cNvSpPr/>
          <p:nvPr/>
        </p:nvSpPr>
        <p:spPr>
          <a:xfrm>
            <a:off x="76333" y="1483829"/>
            <a:ext cx="18135334" cy="1"/>
          </a:xfrm>
          <a:prstGeom prst="line">
            <a:avLst/>
          </a:prstGeom>
          <a:ln w="28575">
            <a:solidFill>
              <a:srgbClr val="27092F"/>
            </a:solidFill>
            <a:custDash>
              <a:ds d="600000" sp="600000"/>
            </a:custDash>
            <a:miter lim="400000"/>
          </a:ln>
        </p:spPr>
        <p:txBody>
          <a:bodyPr lIns="0" tIns="0" rIns="0" bIns="0" anchor="ctr"/>
          <a:lstStyle/>
          <a:p>
            <a:pPr algn="ctr" defTabSz="619042">
              <a:defRPr sz="1600" b="1">
                <a:solidFill>
                  <a:srgbClr val="FFFFFF"/>
                </a:solidFill>
              </a:defRPr>
            </a:pPr>
            <a:endParaRPr sz="2400" dirty="0"/>
          </a:p>
        </p:txBody>
      </p:sp>
      <p:sp>
        <p:nvSpPr>
          <p:cNvPr id="9" name="Summary of strategies">
            <a:extLst>
              <a:ext uri="{FF2B5EF4-FFF2-40B4-BE49-F238E27FC236}">
                <a16:creationId xmlns:a16="http://schemas.microsoft.com/office/drawing/2014/main" id="{22E1C714-7473-41E7-A8AA-42112AD010D0}"/>
              </a:ext>
            </a:extLst>
          </p:cNvPr>
          <p:cNvSpPr txBox="1"/>
          <p:nvPr/>
        </p:nvSpPr>
        <p:spPr>
          <a:xfrm>
            <a:off x="561572" y="536840"/>
            <a:ext cx="17175099" cy="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4" tIns="38094" rIns="38094" bIns="38094" anchor="ctr">
            <a:spAutoFit/>
          </a:bodyPr>
          <a:lstStyle>
            <a:lvl1pPr defTabSz="228600">
              <a:lnSpc>
                <a:spcPts val="3500"/>
              </a:lnSpc>
              <a:defRPr sz="2400" b="1">
                <a:solidFill>
                  <a:srgbClr val="27092F"/>
                </a:solidFill>
              </a:defRPr>
            </a:lvl1pPr>
          </a:lstStyle>
          <a:p>
            <a:pPr algn="ctr"/>
            <a:r>
              <a:rPr lang="en-GB" sz="4000" dirty="0">
                <a:latin typeface="Times New Roman" panose="02020603050405020304" pitchFamily="18" charset="0"/>
                <a:cs typeface="Times New Roman" panose="02020603050405020304" pitchFamily="18" charset="0"/>
              </a:rPr>
              <a:t>Model Building and Evaluation</a:t>
            </a:r>
            <a:endParaRPr sz="4000" dirty="0">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FED6EC62-AD4F-4BF2-9486-A682801FF407}"/>
              </a:ext>
            </a:extLst>
          </p:cNvPr>
          <p:cNvSpPr txBox="1">
            <a:spLocks noChangeArrowheads="1"/>
          </p:cNvSpPr>
          <p:nvPr/>
        </p:nvSpPr>
        <p:spPr bwMode="auto">
          <a:xfrm>
            <a:off x="304800" y="1616582"/>
            <a:ext cx="17937480" cy="1410964"/>
          </a:xfrm>
          <a:prstGeom prst="rect">
            <a:avLst/>
          </a:prstGeom>
          <a:noFill/>
          <a:ln w="9525">
            <a:noFill/>
            <a:miter lim="800000"/>
            <a:headEnd/>
            <a:tailEnd/>
          </a:ln>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The next phase involved building a </a:t>
            </a:r>
            <a:r>
              <a:rPr lang="en-US" sz="2400" b="1" dirty="0">
                <a:latin typeface="Times New Roman" panose="02020603050405020304" pitchFamily="18" charset="0"/>
                <a:cs typeface="Times New Roman" panose="02020603050405020304" pitchFamily="18" charset="0"/>
              </a:rPr>
              <a:t>regression model </a:t>
            </a:r>
            <a:r>
              <a:rPr lang="en-US" sz="2400" dirty="0">
                <a:latin typeface="Times New Roman" panose="02020603050405020304" pitchFamily="18" charset="0"/>
                <a:cs typeface="Times New Roman" panose="02020603050405020304" pitchFamily="18" charset="0"/>
              </a:rPr>
              <a:t>on the order level features to identify the levers that contribute most significantly to sales.</a:t>
            </a:r>
          </a:p>
          <a:p>
            <a:pPr>
              <a:lnSpc>
                <a:spcPct val="150000"/>
              </a:lnSpc>
            </a:pPr>
            <a:endParaRPr lang="en-US" sz="1200" b="1"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The table below evaluates the performances of the different regression models on the test set:</a:t>
            </a:r>
          </a:p>
        </p:txBody>
      </p:sp>
      <p:pic>
        <p:nvPicPr>
          <p:cNvPr id="27" name="Picture 2" descr="HBC Saks Fifth Avenue Corporate Office Headquarters - Corporate Office  Headquarters">
            <a:extLst>
              <a:ext uri="{FF2B5EF4-FFF2-40B4-BE49-F238E27FC236}">
                <a16:creationId xmlns:a16="http://schemas.microsoft.com/office/drawing/2014/main" id="{4AC7FB40-DAE2-4CF0-A190-27127AA66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288" y="365294"/>
            <a:ext cx="1824140" cy="7053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9">
            <a:extLst>
              <a:ext uri="{FF2B5EF4-FFF2-40B4-BE49-F238E27FC236}">
                <a16:creationId xmlns:a16="http://schemas.microsoft.com/office/drawing/2014/main" id="{7B6C2FBF-ECAB-4D42-888B-E69E1E4DCA9D}"/>
              </a:ext>
            </a:extLst>
          </p:cNvPr>
          <p:cNvGraphicFramePr>
            <a:graphicFrameLocks noGrp="1"/>
          </p:cNvGraphicFramePr>
          <p:nvPr>
            <p:extLst>
              <p:ext uri="{D42A27DB-BD31-4B8C-83A1-F6EECF244321}">
                <p14:modId xmlns:p14="http://schemas.microsoft.com/office/powerpoint/2010/main" val="1643603347"/>
              </p:ext>
            </p:extLst>
          </p:nvPr>
        </p:nvGraphicFramePr>
        <p:xfrm>
          <a:off x="762000" y="3675703"/>
          <a:ext cx="16001999" cy="4279824"/>
        </p:xfrm>
        <a:graphic>
          <a:graphicData uri="http://schemas.openxmlformats.org/drawingml/2006/table">
            <a:tbl>
              <a:tblPr firstRow="1" bandRow="1">
                <a:tableStyleId>{5C22544A-7EE6-4342-B048-85BDC9FD1C3A}</a:tableStyleId>
              </a:tblPr>
              <a:tblGrid>
                <a:gridCol w="8074572">
                  <a:extLst>
                    <a:ext uri="{9D8B030D-6E8A-4147-A177-3AD203B41FA5}">
                      <a16:colId xmlns:a16="http://schemas.microsoft.com/office/drawing/2014/main" val="1436709312"/>
                    </a:ext>
                  </a:extLst>
                </a:gridCol>
                <a:gridCol w="4322379">
                  <a:extLst>
                    <a:ext uri="{9D8B030D-6E8A-4147-A177-3AD203B41FA5}">
                      <a16:colId xmlns:a16="http://schemas.microsoft.com/office/drawing/2014/main" val="1818110337"/>
                    </a:ext>
                  </a:extLst>
                </a:gridCol>
                <a:gridCol w="3605048">
                  <a:extLst>
                    <a:ext uri="{9D8B030D-6E8A-4147-A177-3AD203B41FA5}">
                      <a16:colId xmlns:a16="http://schemas.microsoft.com/office/drawing/2014/main" val="938438299"/>
                    </a:ext>
                  </a:extLst>
                </a:gridCol>
              </a:tblGrid>
              <a:tr h="713304">
                <a:tc>
                  <a:txBody>
                    <a:bodyPr/>
                    <a:lstStyle/>
                    <a:p>
                      <a:pPr algn="ctr"/>
                      <a:r>
                        <a:rPr lang="en-US" dirty="0"/>
                        <a:t>Regression Model</a:t>
                      </a:r>
                      <a:endParaRPr lang="en-IN" dirty="0"/>
                    </a:p>
                  </a:txBody>
                  <a:tcPr anchor="ctr"/>
                </a:tc>
                <a:tc>
                  <a:txBody>
                    <a:bodyPr/>
                    <a:lstStyle/>
                    <a:p>
                      <a:pPr algn="ctr"/>
                      <a:r>
                        <a:rPr lang="en-US" dirty="0"/>
                        <a:t>R-Squared</a:t>
                      </a:r>
                      <a:endParaRPr lang="en-IN" dirty="0"/>
                    </a:p>
                  </a:txBody>
                  <a:tcPr anchor="ctr"/>
                </a:tc>
                <a:tc>
                  <a:txBody>
                    <a:bodyPr/>
                    <a:lstStyle/>
                    <a:p>
                      <a:pPr algn="ctr"/>
                      <a:r>
                        <a:rPr lang="en-US" dirty="0"/>
                        <a:t>MAE</a:t>
                      </a:r>
                      <a:endParaRPr lang="en-IN" dirty="0"/>
                    </a:p>
                  </a:txBody>
                  <a:tcPr anchor="ctr"/>
                </a:tc>
                <a:extLst>
                  <a:ext uri="{0D108BD9-81ED-4DB2-BD59-A6C34878D82A}">
                    <a16:rowId xmlns:a16="http://schemas.microsoft.com/office/drawing/2014/main" val="2043243885"/>
                  </a:ext>
                </a:extLst>
              </a:tr>
              <a:tr h="713304">
                <a:tc>
                  <a:txBody>
                    <a:bodyPr/>
                    <a:lstStyle/>
                    <a:p>
                      <a:r>
                        <a:rPr lang="en-US" dirty="0"/>
                        <a:t>Linear Regression (with RFE)</a:t>
                      </a:r>
                      <a:endParaRPr lang="en-IN" dirty="0"/>
                    </a:p>
                  </a:txBody>
                  <a:tcPr anchor="ctr"/>
                </a:tc>
                <a:tc>
                  <a:txBody>
                    <a:bodyPr/>
                    <a:lstStyle/>
                    <a:p>
                      <a:pPr algn="ctr"/>
                      <a:r>
                        <a:rPr lang="en-US" dirty="0"/>
                        <a:t>0.343</a:t>
                      </a:r>
                      <a:endParaRPr lang="en-IN" dirty="0"/>
                    </a:p>
                  </a:txBody>
                  <a:tcPr anchor="ctr"/>
                </a:tc>
                <a:tc>
                  <a:txBody>
                    <a:bodyPr/>
                    <a:lstStyle/>
                    <a:p>
                      <a:pPr algn="ctr"/>
                      <a:r>
                        <a:rPr lang="en-US" dirty="0"/>
                        <a:t>873.959</a:t>
                      </a:r>
                      <a:endParaRPr lang="en-IN" dirty="0"/>
                    </a:p>
                  </a:txBody>
                  <a:tcPr anchor="ctr"/>
                </a:tc>
                <a:extLst>
                  <a:ext uri="{0D108BD9-81ED-4DB2-BD59-A6C34878D82A}">
                    <a16:rowId xmlns:a16="http://schemas.microsoft.com/office/drawing/2014/main" val="409235804"/>
                  </a:ext>
                </a:extLst>
              </a:tr>
              <a:tr h="713304">
                <a:tc>
                  <a:txBody>
                    <a:bodyPr/>
                    <a:lstStyle/>
                    <a:p>
                      <a:r>
                        <a:rPr lang="en-US" dirty="0"/>
                        <a:t>Ridge Regression</a:t>
                      </a:r>
                      <a:endParaRPr lang="en-IN" dirty="0"/>
                    </a:p>
                  </a:txBody>
                  <a:tcPr anchor="ctr"/>
                </a:tc>
                <a:tc>
                  <a:txBody>
                    <a:bodyPr/>
                    <a:lstStyle/>
                    <a:p>
                      <a:pPr algn="ctr"/>
                      <a:r>
                        <a:rPr lang="en-US" dirty="0"/>
                        <a:t>0.343</a:t>
                      </a:r>
                      <a:endParaRPr lang="en-IN" dirty="0"/>
                    </a:p>
                  </a:txBody>
                  <a:tcPr anchor="ctr"/>
                </a:tc>
                <a:tc>
                  <a:txBody>
                    <a:bodyPr/>
                    <a:lstStyle/>
                    <a:p>
                      <a:pPr algn="ctr"/>
                      <a:r>
                        <a:rPr lang="en-US" dirty="0"/>
                        <a:t>873.962</a:t>
                      </a:r>
                      <a:endParaRPr lang="en-IN" dirty="0"/>
                    </a:p>
                  </a:txBody>
                  <a:tcPr anchor="ctr"/>
                </a:tc>
                <a:extLst>
                  <a:ext uri="{0D108BD9-81ED-4DB2-BD59-A6C34878D82A}">
                    <a16:rowId xmlns:a16="http://schemas.microsoft.com/office/drawing/2014/main" val="1640620518"/>
                  </a:ext>
                </a:extLst>
              </a:tr>
              <a:tr h="713304">
                <a:tc>
                  <a:txBody>
                    <a:bodyPr/>
                    <a:lstStyle/>
                    <a:p>
                      <a:r>
                        <a:rPr lang="en-US" dirty="0"/>
                        <a:t>Lasso Regression</a:t>
                      </a:r>
                      <a:endParaRPr lang="en-IN" dirty="0"/>
                    </a:p>
                  </a:txBody>
                  <a:tcPr anchor="ctr"/>
                </a:tc>
                <a:tc>
                  <a:txBody>
                    <a:bodyPr/>
                    <a:lstStyle/>
                    <a:p>
                      <a:pPr algn="ctr"/>
                      <a:r>
                        <a:rPr lang="en-US" dirty="0"/>
                        <a:t>0.343</a:t>
                      </a:r>
                      <a:endParaRPr lang="en-IN" dirty="0"/>
                    </a:p>
                  </a:txBody>
                  <a:tcPr anchor="ctr"/>
                </a:tc>
                <a:tc>
                  <a:txBody>
                    <a:bodyPr/>
                    <a:lstStyle/>
                    <a:p>
                      <a:pPr algn="ctr"/>
                      <a:r>
                        <a:rPr lang="en-US" dirty="0"/>
                        <a:t>874.02</a:t>
                      </a:r>
                      <a:endParaRPr lang="en-IN" dirty="0"/>
                    </a:p>
                  </a:txBody>
                  <a:tcPr anchor="ctr"/>
                </a:tc>
                <a:extLst>
                  <a:ext uri="{0D108BD9-81ED-4DB2-BD59-A6C34878D82A}">
                    <a16:rowId xmlns:a16="http://schemas.microsoft.com/office/drawing/2014/main" val="4095078276"/>
                  </a:ext>
                </a:extLst>
              </a:tr>
              <a:tr h="713304">
                <a:tc>
                  <a:txBody>
                    <a:bodyPr/>
                    <a:lstStyle/>
                    <a:p>
                      <a:r>
                        <a:rPr lang="en-US" dirty="0"/>
                        <a:t>Decision Tree Regression</a:t>
                      </a:r>
                      <a:endParaRPr lang="en-IN" dirty="0"/>
                    </a:p>
                  </a:txBody>
                  <a:tcPr anchor="ctr"/>
                </a:tc>
                <a:tc>
                  <a:txBody>
                    <a:bodyPr/>
                    <a:lstStyle/>
                    <a:p>
                      <a:pPr algn="ctr"/>
                      <a:r>
                        <a:rPr lang="en-US" dirty="0"/>
                        <a:t>0.404</a:t>
                      </a:r>
                      <a:endParaRPr lang="en-IN" dirty="0"/>
                    </a:p>
                  </a:txBody>
                  <a:tcPr anchor="ctr"/>
                </a:tc>
                <a:tc>
                  <a:txBody>
                    <a:bodyPr/>
                    <a:lstStyle/>
                    <a:p>
                      <a:pPr algn="ctr"/>
                      <a:r>
                        <a:rPr lang="en-US" dirty="0"/>
                        <a:t>773.61</a:t>
                      </a:r>
                      <a:endParaRPr lang="en-IN" dirty="0"/>
                    </a:p>
                  </a:txBody>
                  <a:tcPr anchor="ctr"/>
                </a:tc>
                <a:extLst>
                  <a:ext uri="{0D108BD9-81ED-4DB2-BD59-A6C34878D82A}">
                    <a16:rowId xmlns:a16="http://schemas.microsoft.com/office/drawing/2014/main" val="2934772428"/>
                  </a:ext>
                </a:extLst>
              </a:tr>
              <a:tr h="713304">
                <a:tc>
                  <a:txBody>
                    <a:bodyPr/>
                    <a:lstStyle/>
                    <a:p>
                      <a:r>
                        <a:rPr lang="en-US" dirty="0"/>
                        <a:t>Random Forest Regression</a:t>
                      </a:r>
                      <a:endParaRPr lang="en-IN" dirty="0"/>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2866621084"/>
                  </a:ext>
                </a:extLst>
              </a:tr>
            </a:tbl>
          </a:graphicData>
        </a:graphic>
      </p:graphicFrame>
      <p:sp>
        <p:nvSpPr>
          <p:cNvPr id="20" name="Rectangle 19">
            <a:extLst>
              <a:ext uri="{FF2B5EF4-FFF2-40B4-BE49-F238E27FC236}">
                <a16:creationId xmlns:a16="http://schemas.microsoft.com/office/drawing/2014/main" id="{E4064D99-C366-4E0D-886C-711324662A88}"/>
              </a:ext>
            </a:extLst>
          </p:cNvPr>
          <p:cNvSpPr/>
          <p:nvPr/>
        </p:nvSpPr>
        <p:spPr>
          <a:xfrm>
            <a:off x="9037319" y="7366195"/>
            <a:ext cx="7543801" cy="4671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 ENOUGH COMPUTE POWER TO COMPLETE TRAINING!!</a:t>
            </a:r>
            <a:endParaRPr lang="en-IN" sz="2000" dirty="0"/>
          </a:p>
        </p:txBody>
      </p:sp>
      <p:sp>
        <p:nvSpPr>
          <p:cNvPr id="30" name="TextBox 29">
            <a:extLst>
              <a:ext uri="{FF2B5EF4-FFF2-40B4-BE49-F238E27FC236}">
                <a16:creationId xmlns:a16="http://schemas.microsoft.com/office/drawing/2014/main" id="{369CE418-9514-422E-AF0D-A4997E9801DE}"/>
              </a:ext>
            </a:extLst>
          </p:cNvPr>
          <p:cNvSpPr txBox="1"/>
          <p:nvPr/>
        </p:nvSpPr>
        <p:spPr>
          <a:xfrm>
            <a:off x="561572" y="8474956"/>
            <a:ext cx="16629148"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With over 4M rows and close to 26 columns (that increase to &gt;60 after encoding, the compute power of my system was not enough to train the models well. As a result, implementation of neural networks, SGD regressor, and other ensembles like gradient boosting algorithms were not implemented.</a:t>
            </a:r>
          </a:p>
        </p:txBody>
      </p:sp>
    </p:spTree>
    <p:extLst>
      <p:ext uri="{BB962C8B-B14F-4D97-AF65-F5344CB8AC3E}">
        <p14:creationId xmlns:p14="http://schemas.microsoft.com/office/powerpoint/2010/main" val="3099837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animBg="1"/>
      <p:bldP spid="30" grpId="0"/>
    </p:bldLst>
  </p:timing>
</p:sld>
</file>

<file path=ppt/theme/theme1.xml><?xml version="1.0" encoding="utf-8"?>
<a:theme xmlns:a="http://schemas.openxmlformats.org/drawingml/2006/main" name="Office Theme">
  <a:themeElements>
    <a:clrScheme name="MiQ 1">
      <a:dk1>
        <a:srgbClr val="2B0030"/>
      </a:dk1>
      <a:lt1>
        <a:srgbClr val="FFFFFF"/>
      </a:lt1>
      <a:dk2>
        <a:srgbClr val="44546A"/>
      </a:dk2>
      <a:lt2>
        <a:srgbClr val="E7E6E6"/>
      </a:lt2>
      <a:accent1>
        <a:srgbClr val="EA00AD"/>
      </a:accent1>
      <a:accent2>
        <a:srgbClr val="FF6500"/>
      </a:accent2>
      <a:accent3>
        <a:srgbClr val="FF2000"/>
      </a:accent3>
      <a:accent4>
        <a:srgbClr val="FFCA01"/>
      </a:accent4>
      <a:accent5>
        <a:srgbClr val="FF7966"/>
      </a:accent5>
      <a:accent6>
        <a:srgbClr val="FFA266"/>
      </a:accent6>
      <a:hlink>
        <a:srgbClr val="2B0030"/>
      </a:hlink>
      <a:folHlink>
        <a:srgbClr val="2B003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37173</TotalTime>
  <Words>1093</Words>
  <Application>Microsoft Office PowerPoint</Application>
  <PresentationFormat>Custom</PresentationFormat>
  <Paragraphs>144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Century Gothic</vt:lpstr>
      <vt:lpstr>Times New Roman</vt:lpstr>
      <vt:lpstr>Office Theme</vt:lpstr>
      <vt:lpstr>effectiveness of the friendship sale promotion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MiQ</dc:title>
  <dc:creator>Rob Crouch</dc:creator>
  <cp:lastModifiedBy>Vyom Bhatt</cp:lastModifiedBy>
  <cp:revision>1769</cp:revision>
  <cp:lastPrinted>2018-05-03T19:30:38Z</cp:lastPrinted>
  <dcterms:created xsi:type="dcterms:W3CDTF">2018-03-21T10:39:30Z</dcterms:created>
  <dcterms:modified xsi:type="dcterms:W3CDTF">2021-07-22T05:11:06Z</dcterms:modified>
</cp:coreProperties>
</file>